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58" r:id="rId3"/>
    <p:sldId id="286" r:id="rId4"/>
    <p:sldId id="269" r:id="rId5"/>
    <p:sldId id="270" r:id="rId6"/>
    <p:sldId id="271" r:id="rId7"/>
    <p:sldId id="265" r:id="rId8"/>
    <p:sldId id="267" r:id="rId9"/>
    <p:sldId id="268" r:id="rId10"/>
    <p:sldId id="282" r:id="rId11"/>
    <p:sldId id="266" r:id="rId12"/>
    <p:sldId id="264" r:id="rId13"/>
    <p:sldId id="287" r:id="rId14"/>
    <p:sldId id="274" r:id="rId15"/>
    <p:sldId id="279" r:id="rId16"/>
    <p:sldId id="283" r:id="rId17"/>
    <p:sldId id="272" r:id="rId18"/>
    <p:sldId id="276" r:id="rId19"/>
    <p:sldId id="288" r:id="rId20"/>
    <p:sldId id="284" r:id="rId21"/>
    <p:sldId id="273" r:id="rId22"/>
    <p:sldId id="278" r:id="rId23"/>
    <p:sldId id="285" r:id="rId24"/>
    <p:sldId id="280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488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C0BD39-7EF8-4FA3-ACA3-6623FB1A013F}" v="1186" dt="2022-01-24T19:57:25.533"/>
  </p1510:revLst>
</p1510:revInfo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6" autoAdjust="0"/>
    <p:restoredTop sz="95565" autoAdjust="0"/>
  </p:normalViewPr>
  <p:slideViewPr>
    <p:cSldViewPr snapToGrid="0">
      <p:cViewPr varScale="1">
        <p:scale>
          <a:sx n="97" d="100"/>
          <a:sy n="97" d="100"/>
        </p:scale>
        <p:origin x="72" y="112"/>
      </p:cViewPr>
      <p:guideLst>
        <p:guide pos="7488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AF93E0-68CC-4A11-B530-23DFC058B5CD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ABA211-218E-41BE-9E3A-90CCA7CA4AB6}">
      <dgm:prSet phldrT="[Text]"/>
      <dgm:spPr/>
      <dgm:t>
        <a:bodyPr/>
        <a:lstStyle/>
        <a:p>
          <a:r>
            <a:rPr lang="en-US" dirty="0"/>
            <a:t>Viz</a:t>
          </a:r>
        </a:p>
      </dgm:t>
    </dgm:pt>
    <dgm:pt modelId="{0AC01628-7173-4543-B349-44D0FF1FCC15}" type="parTrans" cxnId="{3878CB23-DCCD-48FE-A801-7070331470C9}">
      <dgm:prSet/>
      <dgm:spPr/>
      <dgm:t>
        <a:bodyPr/>
        <a:lstStyle/>
        <a:p>
          <a:endParaRPr lang="en-US"/>
        </a:p>
      </dgm:t>
    </dgm:pt>
    <dgm:pt modelId="{DB13048E-B130-48C3-BC23-CC146F7E6FA6}" type="sibTrans" cxnId="{3878CB23-DCCD-48FE-A801-7070331470C9}">
      <dgm:prSet/>
      <dgm:spPr/>
      <dgm:t>
        <a:bodyPr/>
        <a:lstStyle/>
        <a:p>
          <a:endParaRPr lang="en-US"/>
        </a:p>
      </dgm:t>
    </dgm:pt>
    <dgm:pt modelId="{08EC1710-0CB5-4C30-AC8B-EFAA0941E529}">
      <dgm:prSet phldrT="[Text]"/>
      <dgm:spPr/>
      <dgm:t>
        <a:bodyPr/>
        <a:lstStyle/>
        <a:p>
          <a:r>
            <a:rPr lang="en-US" dirty="0"/>
            <a:t>Bar/line charts not too useful</a:t>
          </a:r>
        </a:p>
      </dgm:t>
    </dgm:pt>
    <dgm:pt modelId="{FEF2050E-9664-4CBA-B180-4A95C27E1B8F}" type="parTrans" cxnId="{BBF91ACC-7D9A-4592-9230-488C4526D191}">
      <dgm:prSet/>
      <dgm:spPr/>
      <dgm:t>
        <a:bodyPr/>
        <a:lstStyle/>
        <a:p>
          <a:endParaRPr lang="en-US"/>
        </a:p>
      </dgm:t>
    </dgm:pt>
    <dgm:pt modelId="{4A0B5694-AB90-4EA9-BBAA-7596DDE2E7C1}" type="sibTrans" cxnId="{BBF91ACC-7D9A-4592-9230-488C4526D191}">
      <dgm:prSet/>
      <dgm:spPr/>
      <dgm:t>
        <a:bodyPr/>
        <a:lstStyle/>
        <a:p>
          <a:endParaRPr lang="en-US"/>
        </a:p>
      </dgm:t>
    </dgm:pt>
    <dgm:pt modelId="{8BCB0CFD-D805-421E-B799-6BA71E7237A8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6B23BA4B-5595-4129-A0CA-6C1830735059}" type="parTrans" cxnId="{509FDB27-2146-4DCC-88D9-1CAE8AB309F6}">
      <dgm:prSet/>
      <dgm:spPr/>
      <dgm:t>
        <a:bodyPr/>
        <a:lstStyle/>
        <a:p>
          <a:endParaRPr lang="en-US"/>
        </a:p>
      </dgm:t>
    </dgm:pt>
    <dgm:pt modelId="{8762D0EF-5931-4551-9558-13E33E64E063}" type="sibTrans" cxnId="{509FDB27-2146-4DCC-88D9-1CAE8AB309F6}">
      <dgm:prSet/>
      <dgm:spPr/>
      <dgm:t>
        <a:bodyPr/>
        <a:lstStyle/>
        <a:p>
          <a:endParaRPr lang="en-US"/>
        </a:p>
      </dgm:t>
    </dgm:pt>
    <dgm:pt modelId="{AF6B56B1-4D53-4A80-9C10-BD27ED1E4ED7}">
      <dgm:prSet phldrT="[Text]"/>
      <dgm:spPr/>
      <dgm:t>
        <a:bodyPr/>
        <a:lstStyle/>
        <a:p>
          <a:r>
            <a:rPr lang="en-US" dirty="0"/>
            <a:t>Domain-specific visualizations</a:t>
          </a:r>
        </a:p>
      </dgm:t>
    </dgm:pt>
    <dgm:pt modelId="{6ED31F0B-9DFC-431E-917D-553273CC1A53}" type="parTrans" cxnId="{C5295F45-4182-406F-A6B5-48E8B08AE84B}">
      <dgm:prSet/>
      <dgm:spPr/>
      <dgm:t>
        <a:bodyPr/>
        <a:lstStyle/>
        <a:p>
          <a:endParaRPr lang="en-US"/>
        </a:p>
      </dgm:t>
    </dgm:pt>
    <dgm:pt modelId="{F821A378-F4E8-4269-9D03-7E6B4A1C0A0E}" type="sibTrans" cxnId="{C5295F45-4182-406F-A6B5-48E8B08AE84B}">
      <dgm:prSet/>
      <dgm:spPr/>
      <dgm:t>
        <a:bodyPr/>
        <a:lstStyle/>
        <a:p>
          <a:endParaRPr lang="en-US"/>
        </a:p>
      </dgm:t>
    </dgm:pt>
    <dgm:pt modelId="{EA9B3146-3606-41CF-82CF-3CEFD0A50D7F}">
      <dgm:prSet phldrT="[Text]"/>
      <dgm:spPr/>
      <dgm:t>
        <a:bodyPr/>
        <a:lstStyle/>
        <a:p>
          <a:r>
            <a:rPr lang="en-US" dirty="0"/>
            <a:t>Many log sources</a:t>
          </a:r>
        </a:p>
      </dgm:t>
    </dgm:pt>
    <dgm:pt modelId="{7185C09F-BC58-4F7C-BE0F-2190E6DBA29B}" type="parTrans" cxnId="{62FAF429-A84F-41B8-A4BF-C605A54E8CE8}">
      <dgm:prSet/>
      <dgm:spPr/>
      <dgm:t>
        <a:bodyPr/>
        <a:lstStyle/>
        <a:p>
          <a:endParaRPr lang="en-US"/>
        </a:p>
      </dgm:t>
    </dgm:pt>
    <dgm:pt modelId="{15126628-0A59-45B1-AEE5-AFCADA2090EC}" type="sibTrans" cxnId="{62FAF429-A84F-41B8-A4BF-C605A54E8CE8}">
      <dgm:prSet/>
      <dgm:spPr/>
      <dgm:t>
        <a:bodyPr/>
        <a:lstStyle/>
        <a:p>
          <a:endParaRPr lang="en-US"/>
        </a:p>
      </dgm:t>
    </dgm:pt>
    <dgm:pt modelId="{F577502D-18E9-4C9C-AA54-6C38E7193698}">
      <dgm:prSet phldrT="[Text]"/>
      <dgm:spPr/>
      <dgm:t>
        <a:bodyPr/>
        <a:lstStyle/>
        <a:p>
          <a:r>
            <a:rPr lang="en-US" dirty="0"/>
            <a:t>Template queries</a:t>
          </a:r>
        </a:p>
      </dgm:t>
    </dgm:pt>
    <dgm:pt modelId="{C59FD9DC-BF0D-470C-ADED-CC5A7B052A32}" type="parTrans" cxnId="{93522524-EBA8-42AF-B3C6-85C42CCE839F}">
      <dgm:prSet/>
      <dgm:spPr/>
      <dgm:t>
        <a:bodyPr/>
        <a:lstStyle/>
        <a:p>
          <a:endParaRPr lang="en-US"/>
        </a:p>
      </dgm:t>
    </dgm:pt>
    <dgm:pt modelId="{D58BFB74-FCD3-4B09-AF31-3BCB49D03259}" type="sibTrans" cxnId="{93522524-EBA8-42AF-B3C6-85C42CCE839F}">
      <dgm:prSet/>
      <dgm:spPr/>
      <dgm:t>
        <a:bodyPr/>
        <a:lstStyle/>
        <a:p>
          <a:endParaRPr lang="en-US"/>
        </a:p>
      </dgm:t>
    </dgm:pt>
    <dgm:pt modelId="{D1486362-729B-4947-A07E-1053FF7C1629}">
      <dgm:prSet phldrT="[Text]"/>
      <dgm:spPr/>
      <dgm:t>
        <a:bodyPr/>
        <a:lstStyle/>
        <a:p>
          <a:r>
            <a:rPr lang="en-US" dirty="0"/>
            <a:t>Analytics</a:t>
          </a:r>
        </a:p>
      </dgm:t>
    </dgm:pt>
    <dgm:pt modelId="{F14F2FC5-0342-40B2-A009-AA2A767B99AC}" type="parTrans" cxnId="{52B65296-4A1D-4C09-B1A8-6674C071546D}">
      <dgm:prSet/>
      <dgm:spPr/>
      <dgm:t>
        <a:bodyPr/>
        <a:lstStyle/>
        <a:p>
          <a:endParaRPr lang="en-US"/>
        </a:p>
      </dgm:t>
    </dgm:pt>
    <dgm:pt modelId="{EC0744D7-0CA5-49AC-8904-B5D824E299A2}" type="sibTrans" cxnId="{52B65296-4A1D-4C09-B1A8-6674C071546D}">
      <dgm:prSet/>
      <dgm:spPr/>
      <dgm:t>
        <a:bodyPr/>
        <a:lstStyle/>
        <a:p>
          <a:endParaRPr lang="en-US"/>
        </a:p>
      </dgm:t>
    </dgm:pt>
    <dgm:pt modelId="{3649DE4E-ECC9-4F06-AE51-240A381BC2CC}">
      <dgm:prSet phldrT="[Text]"/>
      <dgm:spPr/>
      <dgm:t>
        <a:bodyPr/>
        <a:lstStyle/>
        <a:p>
          <a:r>
            <a:rPr lang="en-US" dirty="0"/>
            <a:t>Data is predominantly text (not numbers)</a:t>
          </a:r>
        </a:p>
      </dgm:t>
    </dgm:pt>
    <dgm:pt modelId="{B7EF1B6A-3BF4-4BAB-98E7-40FB27354BC9}" type="parTrans" cxnId="{11F133F5-7FA4-40A5-9754-AD6A0CF740B4}">
      <dgm:prSet/>
      <dgm:spPr/>
      <dgm:t>
        <a:bodyPr/>
        <a:lstStyle/>
        <a:p>
          <a:endParaRPr lang="en-US"/>
        </a:p>
      </dgm:t>
    </dgm:pt>
    <dgm:pt modelId="{9F40672E-C75A-4F9C-BE6A-7529FEE329AF}" type="sibTrans" cxnId="{11F133F5-7FA4-40A5-9754-AD6A0CF740B4}">
      <dgm:prSet/>
      <dgm:spPr/>
      <dgm:t>
        <a:bodyPr/>
        <a:lstStyle/>
        <a:p>
          <a:endParaRPr lang="en-US"/>
        </a:p>
      </dgm:t>
    </dgm:pt>
    <dgm:pt modelId="{23A94B85-E1DA-4CDC-B383-0E5EDCBBFA44}">
      <dgm:prSet phldrT="[Text]"/>
      <dgm:spPr/>
      <dgm:t>
        <a:bodyPr/>
        <a:lstStyle/>
        <a:p>
          <a:r>
            <a:rPr lang="en-US" dirty="0"/>
            <a:t>Consistent access pattern</a:t>
          </a:r>
        </a:p>
      </dgm:t>
    </dgm:pt>
    <dgm:pt modelId="{F13B0B59-C415-4364-BDA1-4DDAE82690C3}" type="parTrans" cxnId="{B9702E14-72D2-4E25-BF21-7EE7E9B672D5}">
      <dgm:prSet/>
      <dgm:spPr/>
      <dgm:t>
        <a:bodyPr/>
        <a:lstStyle/>
        <a:p>
          <a:endParaRPr lang="en-US"/>
        </a:p>
      </dgm:t>
    </dgm:pt>
    <dgm:pt modelId="{8C3DA90F-8BB5-455F-8B39-BEA3FC83DA89}" type="sibTrans" cxnId="{B9702E14-72D2-4E25-BF21-7EE7E9B672D5}">
      <dgm:prSet/>
      <dgm:spPr/>
      <dgm:t>
        <a:bodyPr/>
        <a:lstStyle/>
        <a:p>
          <a:endParaRPr lang="en-US"/>
        </a:p>
      </dgm:t>
    </dgm:pt>
    <dgm:pt modelId="{66370BB6-C053-4C3A-B2B3-E92281B2C70D}">
      <dgm:prSet phldrT="[Text]"/>
      <dgm:spPr/>
      <dgm:t>
        <a:bodyPr/>
        <a:lstStyle/>
        <a:p>
          <a:r>
            <a:rPr lang="en-US" dirty="0"/>
            <a:t>Specialized data - TI</a:t>
          </a:r>
        </a:p>
      </dgm:t>
    </dgm:pt>
    <dgm:pt modelId="{D3781703-35D4-4C85-A614-7FB25DFD1E34}" type="parTrans" cxnId="{4CBF8205-4819-45D4-95DE-7774F9C60050}">
      <dgm:prSet/>
      <dgm:spPr/>
      <dgm:t>
        <a:bodyPr/>
        <a:lstStyle/>
        <a:p>
          <a:endParaRPr lang="en-US"/>
        </a:p>
      </dgm:t>
    </dgm:pt>
    <dgm:pt modelId="{A6826F4B-5FB8-425D-A549-FD60DE591F9A}" type="sibTrans" cxnId="{4CBF8205-4819-45D4-95DE-7774F9C60050}">
      <dgm:prSet/>
      <dgm:spPr/>
      <dgm:t>
        <a:bodyPr/>
        <a:lstStyle/>
        <a:p>
          <a:endParaRPr lang="en-US"/>
        </a:p>
      </dgm:t>
    </dgm:pt>
    <dgm:pt modelId="{CB00DFAE-85DD-4C78-A9AD-9CCAC9EBEA00}" type="pres">
      <dgm:prSet presAssocID="{5CAF93E0-68CC-4A11-B530-23DFC058B5CD}" presName="Name0" presStyleCnt="0">
        <dgm:presLayoutVars>
          <dgm:dir/>
          <dgm:animLvl val="lvl"/>
          <dgm:resizeHandles val="exact"/>
        </dgm:presLayoutVars>
      </dgm:prSet>
      <dgm:spPr/>
    </dgm:pt>
    <dgm:pt modelId="{34F803C6-FC24-4E37-AC2B-3E9737CE15CA}" type="pres">
      <dgm:prSet presAssocID="{8BCB0CFD-D805-421E-B799-6BA71E7237A8}" presName="linNode" presStyleCnt="0"/>
      <dgm:spPr/>
    </dgm:pt>
    <dgm:pt modelId="{57E11895-86FE-4B41-9A99-1570A24D8CC5}" type="pres">
      <dgm:prSet presAssocID="{8BCB0CFD-D805-421E-B799-6BA71E7237A8}" presName="parTx" presStyleLbl="revTx" presStyleIdx="0" presStyleCnt="3">
        <dgm:presLayoutVars>
          <dgm:chMax val="1"/>
          <dgm:bulletEnabled val="1"/>
        </dgm:presLayoutVars>
      </dgm:prSet>
      <dgm:spPr/>
    </dgm:pt>
    <dgm:pt modelId="{21368B0E-1751-478F-B332-B161D733F891}" type="pres">
      <dgm:prSet presAssocID="{8BCB0CFD-D805-421E-B799-6BA71E7237A8}" presName="bracket" presStyleLbl="parChTrans1D1" presStyleIdx="0" presStyleCnt="3"/>
      <dgm:spPr/>
    </dgm:pt>
    <dgm:pt modelId="{A578A99A-90CF-4F7D-8CAD-DD72AB06E6A8}" type="pres">
      <dgm:prSet presAssocID="{8BCB0CFD-D805-421E-B799-6BA71E7237A8}" presName="spH" presStyleCnt="0"/>
      <dgm:spPr/>
    </dgm:pt>
    <dgm:pt modelId="{6A63D0F2-A2BE-4CC9-87B7-FAD1056DC01C}" type="pres">
      <dgm:prSet presAssocID="{8BCB0CFD-D805-421E-B799-6BA71E7237A8}" presName="desTx" presStyleLbl="node1" presStyleIdx="0" presStyleCnt="3">
        <dgm:presLayoutVars>
          <dgm:bulletEnabled val="1"/>
        </dgm:presLayoutVars>
      </dgm:prSet>
      <dgm:spPr/>
    </dgm:pt>
    <dgm:pt modelId="{D379D254-370B-45D9-968E-29BECC8808AE}" type="pres">
      <dgm:prSet presAssocID="{8762D0EF-5931-4551-9558-13E33E64E063}" presName="spV" presStyleCnt="0"/>
      <dgm:spPr/>
    </dgm:pt>
    <dgm:pt modelId="{9CA98B7D-F936-4E3F-93EE-EBB64FA242D8}" type="pres">
      <dgm:prSet presAssocID="{D1486362-729B-4947-A07E-1053FF7C1629}" presName="linNode" presStyleCnt="0"/>
      <dgm:spPr/>
    </dgm:pt>
    <dgm:pt modelId="{58449062-4A0C-48B6-B8D0-B5680F473C1F}" type="pres">
      <dgm:prSet presAssocID="{D1486362-729B-4947-A07E-1053FF7C1629}" presName="parTx" presStyleLbl="revTx" presStyleIdx="1" presStyleCnt="3">
        <dgm:presLayoutVars>
          <dgm:chMax val="1"/>
          <dgm:bulletEnabled val="1"/>
        </dgm:presLayoutVars>
      </dgm:prSet>
      <dgm:spPr/>
    </dgm:pt>
    <dgm:pt modelId="{495486A7-8C0C-4745-ABDC-D468361C2266}" type="pres">
      <dgm:prSet presAssocID="{D1486362-729B-4947-A07E-1053FF7C1629}" presName="bracket" presStyleLbl="parChTrans1D1" presStyleIdx="1" presStyleCnt="3"/>
      <dgm:spPr/>
    </dgm:pt>
    <dgm:pt modelId="{E80D0766-C924-499B-A772-954B512C80F5}" type="pres">
      <dgm:prSet presAssocID="{D1486362-729B-4947-A07E-1053FF7C1629}" presName="spH" presStyleCnt="0"/>
      <dgm:spPr/>
    </dgm:pt>
    <dgm:pt modelId="{248820EB-8FEA-436D-8087-6A59555241BD}" type="pres">
      <dgm:prSet presAssocID="{D1486362-729B-4947-A07E-1053FF7C1629}" presName="desTx" presStyleLbl="node1" presStyleIdx="1" presStyleCnt="3">
        <dgm:presLayoutVars>
          <dgm:bulletEnabled val="1"/>
        </dgm:presLayoutVars>
      </dgm:prSet>
      <dgm:spPr/>
    </dgm:pt>
    <dgm:pt modelId="{44855F78-722B-4AC4-8A3F-A7EF7424CB0A}" type="pres">
      <dgm:prSet presAssocID="{EC0744D7-0CA5-49AC-8904-B5D824E299A2}" presName="spV" presStyleCnt="0"/>
      <dgm:spPr/>
    </dgm:pt>
    <dgm:pt modelId="{5A243DF4-12E5-4493-AED9-4A3948731696}" type="pres">
      <dgm:prSet presAssocID="{2FABA211-218E-41BE-9E3A-90CCA7CA4AB6}" presName="linNode" presStyleCnt="0"/>
      <dgm:spPr/>
    </dgm:pt>
    <dgm:pt modelId="{6FABF89D-7CF1-413C-B375-47B01F0667FA}" type="pres">
      <dgm:prSet presAssocID="{2FABA211-218E-41BE-9E3A-90CCA7CA4AB6}" presName="parTx" presStyleLbl="revTx" presStyleIdx="2" presStyleCnt="3">
        <dgm:presLayoutVars>
          <dgm:chMax val="1"/>
          <dgm:bulletEnabled val="1"/>
        </dgm:presLayoutVars>
      </dgm:prSet>
      <dgm:spPr/>
    </dgm:pt>
    <dgm:pt modelId="{21E6F0F0-36FE-4501-A4F2-611BE31BF6BD}" type="pres">
      <dgm:prSet presAssocID="{2FABA211-218E-41BE-9E3A-90CCA7CA4AB6}" presName="bracket" presStyleLbl="parChTrans1D1" presStyleIdx="2" presStyleCnt="3"/>
      <dgm:spPr/>
    </dgm:pt>
    <dgm:pt modelId="{03B69482-6EF5-496F-A290-275D9B55883E}" type="pres">
      <dgm:prSet presAssocID="{2FABA211-218E-41BE-9E3A-90CCA7CA4AB6}" presName="spH" presStyleCnt="0"/>
      <dgm:spPr/>
    </dgm:pt>
    <dgm:pt modelId="{95D8B831-6D02-432E-A0BF-5FB0C0642FFC}" type="pres">
      <dgm:prSet presAssocID="{2FABA211-218E-41BE-9E3A-90CCA7CA4AB6}" presName="desTx" presStyleLbl="node1" presStyleIdx="2" presStyleCnt="3">
        <dgm:presLayoutVars>
          <dgm:bulletEnabled val="1"/>
        </dgm:presLayoutVars>
      </dgm:prSet>
      <dgm:spPr/>
    </dgm:pt>
  </dgm:ptLst>
  <dgm:cxnLst>
    <dgm:cxn modelId="{BAD53C05-E2C4-40DF-95C6-7989D6B0BB00}" type="presOf" srcId="{8BCB0CFD-D805-421E-B799-6BA71E7237A8}" destId="{57E11895-86FE-4B41-9A99-1570A24D8CC5}" srcOrd="0" destOrd="0" presId="urn:diagrams.loki3.com/BracketList"/>
    <dgm:cxn modelId="{4CBF8205-4819-45D4-95DE-7774F9C60050}" srcId="{8BCB0CFD-D805-421E-B799-6BA71E7237A8}" destId="{66370BB6-C053-4C3A-B2B3-E92281B2C70D}" srcOrd="3" destOrd="0" parTransId="{D3781703-35D4-4C85-A614-7FB25DFD1E34}" sibTransId="{A6826F4B-5FB8-425D-A549-FD60DE591F9A}"/>
    <dgm:cxn modelId="{B9702E14-72D2-4E25-BF21-7EE7E9B672D5}" srcId="{8BCB0CFD-D805-421E-B799-6BA71E7237A8}" destId="{23A94B85-E1DA-4CDC-B383-0E5EDCBBFA44}" srcOrd="2" destOrd="0" parTransId="{F13B0B59-C415-4364-BDA1-4DDAE82690C3}" sibTransId="{8C3DA90F-8BB5-455F-8B39-BEA3FC83DA89}"/>
    <dgm:cxn modelId="{3878CB23-DCCD-48FE-A801-7070331470C9}" srcId="{5CAF93E0-68CC-4A11-B530-23DFC058B5CD}" destId="{2FABA211-218E-41BE-9E3A-90CCA7CA4AB6}" srcOrd="2" destOrd="0" parTransId="{0AC01628-7173-4543-B349-44D0FF1FCC15}" sibTransId="{DB13048E-B130-48C3-BC23-CC146F7E6FA6}"/>
    <dgm:cxn modelId="{93522524-EBA8-42AF-B3C6-85C42CCE839F}" srcId="{8BCB0CFD-D805-421E-B799-6BA71E7237A8}" destId="{F577502D-18E9-4C9C-AA54-6C38E7193698}" srcOrd="1" destOrd="0" parTransId="{C59FD9DC-BF0D-470C-ADED-CC5A7B052A32}" sibTransId="{D58BFB74-FCD3-4B09-AF31-3BCB49D03259}"/>
    <dgm:cxn modelId="{0C131625-8AA8-4258-9210-4BFCD3BEEF8D}" type="presOf" srcId="{5CAF93E0-68CC-4A11-B530-23DFC058B5CD}" destId="{CB00DFAE-85DD-4C78-A9AD-9CCAC9EBEA00}" srcOrd="0" destOrd="0" presId="urn:diagrams.loki3.com/BracketList"/>
    <dgm:cxn modelId="{509FDB27-2146-4DCC-88D9-1CAE8AB309F6}" srcId="{5CAF93E0-68CC-4A11-B530-23DFC058B5CD}" destId="{8BCB0CFD-D805-421E-B799-6BA71E7237A8}" srcOrd="0" destOrd="0" parTransId="{6B23BA4B-5595-4129-A0CA-6C1830735059}" sibTransId="{8762D0EF-5931-4551-9558-13E33E64E063}"/>
    <dgm:cxn modelId="{62FAF429-A84F-41B8-A4BF-C605A54E8CE8}" srcId="{8BCB0CFD-D805-421E-B799-6BA71E7237A8}" destId="{EA9B3146-3606-41CF-82CF-3CEFD0A50D7F}" srcOrd="0" destOrd="0" parTransId="{7185C09F-BC58-4F7C-BE0F-2190E6DBA29B}" sibTransId="{15126628-0A59-45B1-AEE5-AFCADA2090EC}"/>
    <dgm:cxn modelId="{CA41D663-742B-499F-B10C-CF821FFCA235}" type="presOf" srcId="{D1486362-729B-4947-A07E-1053FF7C1629}" destId="{58449062-4A0C-48B6-B8D0-B5680F473C1F}" srcOrd="0" destOrd="0" presId="urn:diagrams.loki3.com/BracketList"/>
    <dgm:cxn modelId="{C5295F45-4182-406F-A6B5-48E8B08AE84B}" srcId="{2FABA211-218E-41BE-9E3A-90CCA7CA4AB6}" destId="{AF6B56B1-4D53-4A80-9C10-BD27ED1E4ED7}" srcOrd="1" destOrd="0" parTransId="{6ED31F0B-9DFC-431E-917D-553273CC1A53}" sibTransId="{F821A378-F4E8-4269-9D03-7E6B4A1C0A0E}"/>
    <dgm:cxn modelId="{2220D347-B18F-4711-8B33-CF34DFAF8E22}" type="presOf" srcId="{EA9B3146-3606-41CF-82CF-3CEFD0A50D7F}" destId="{6A63D0F2-A2BE-4CC9-87B7-FAD1056DC01C}" srcOrd="0" destOrd="0" presId="urn:diagrams.loki3.com/BracketList"/>
    <dgm:cxn modelId="{030AAC89-F298-4D3A-9146-9A899DF7D982}" type="presOf" srcId="{23A94B85-E1DA-4CDC-B383-0E5EDCBBFA44}" destId="{6A63D0F2-A2BE-4CC9-87B7-FAD1056DC01C}" srcOrd="0" destOrd="2" presId="urn:diagrams.loki3.com/BracketList"/>
    <dgm:cxn modelId="{52B65296-4A1D-4C09-B1A8-6674C071546D}" srcId="{5CAF93E0-68CC-4A11-B530-23DFC058B5CD}" destId="{D1486362-729B-4947-A07E-1053FF7C1629}" srcOrd="1" destOrd="0" parTransId="{F14F2FC5-0342-40B2-A009-AA2A767B99AC}" sibTransId="{EC0744D7-0CA5-49AC-8904-B5D824E299A2}"/>
    <dgm:cxn modelId="{3D58D397-0676-4721-B05C-58CD5E3B533B}" type="presOf" srcId="{F577502D-18E9-4C9C-AA54-6C38E7193698}" destId="{6A63D0F2-A2BE-4CC9-87B7-FAD1056DC01C}" srcOrd="0" destOrd="1" presId="urn:diagrams.loki3.com/BracketList"/>
    <dgm:cxn modelId="{BBF91ACC-7D9A-4592-9230-488C4526D191}" srcId="{2FABA211-218E-41BE-9E3A-90CCA7CA4AB6}" destId="{08EC1710-0CB5-4C30-AC8B-EFAA0941E529}" srcOrd="0" destOrd="0" parTransId="{FEF2050E-9664-4CBA-B180-4A95C27E1B8F}" sibTransId="{4A0B5694-AB90-4EA9-BBAA-7596DDE2E7C1}"/>
    <dgm:cxn modelId="{615505D3-9FF6-46CC-BD61-647317937DEB}" type="presOf" srcId="{66370BB6-C053-4C3A-B2B3-E92281B2C70D}" destId="{6A63D0F2-A2BE-4CC9-87B7-FAD1056DC01C}" srcOrd="0" destOrd="3" presId="urn:diagrams.loki3.com/BracketList"/>
    <dgm:cxn modelId="{0581BDD4-83FC-4439-BDF6-240D6C4D3ED0}" type="presOf" srcId="{2FABA211-218E-41BE-9E3A-90CCA7CA4AB6}" destId="{6FABF89D-7CF1-413C-B375-47B01F0667FA}" srcOrd="0" destOrd="0" presId="urn:diagrams.loki3.com/BracketList"/>
    <dgm:cxn modelId="{041259DA-E22C-49F4-B418-15C126F21FFE}" type="presOf" srcId="{3649DE4E-ECC9-4F06-AE51-240A381BC2CC}" destId="{248820EB-8FEA-436D-8087-6A59555241BD}" srcOrd="0" destOrd="0" presId="urn:diagrams.loki3.com/BracketList"/>
    <dgm:cxn modelId="{9012E1DC-AC68-4E4B-B757-7EC6FF628688}" type="presOf" srcId="{AF6B56B1-4D53-4A80-9C10-BD27ED1E4ED7}" destId="{95D8B831-6D02-432E-A0BF-5FB0C0642FFC}" srcOrd="0" destOrd="1" presId="urn:diagrams.loki3.com/BracketList"/>
    <dgm:cxn modelId="{8B6CE2F4-37AB-4F73-9064-A342E7E072F3}" type="presOf" srcId="{08EC1710-0CB5-4C30-AC8B-EFAA0941E529}" destId="{95D8B831-6D02-432E-A0BF-5FB0C0642FFC}" srcOrd="0" destOrd="0" presId="urn:diagrams.loki3.com/BracketList"/>
    <dgm:cxn modelId="{11F133F5-7FA4-40A5-9754-AD6A0CF740B4}" srcId="{D1486362-729B-4947-A07E-1053FF7C1629}" destId="{3649DE4E-ECC9-4F06-AE51-240A381BC2CC}" srcOrd="0" destOrd="0" parTransId="{B7EF1B6A-3BF4-4BAB-98E7-40FB27354BC9}" sibTransId="{9F40672E-C75A-4F9C-BE6A-7529FEE329AF}"/>
    <dgm:cxn modelId="{EE2C00C5-E1F4-4D63-89CA-80D2C771CCD4}" type="presParOf" srcId="{CB00DFAE-85DD-4C78-A9AD-9CCAC9EBEA00}" destId="{34F803C6-FC24-4E37-AC2B-3E9737CE15CA}" srcOrd="0" destOrd="0" presId="urn:diagrams.loki3.com/BracketList"/>
    <dgm:cxn modelId="{43732EF7-07B8-48BC-AC7B-989FD7470395}" type="presParOf" srcId="{34F803C6-FC24-4E37-AC2B-3E9737CE15CA}" destId="{57E11895-86FE-4B41-9A99-1570A24D8CC5}" srcOrd="0" destOrd="0" presId="urn:diagrams.loki3.com/BracketList"/>
    <dgm:cxn modelId="{8530E303-CCF3-4A00-9DA6-C531A2385E5B}" type="presParOf" srcId="{34F803C6-FC24-4E37-AC2B-3E9737CE15CA}" destId="{21368B0E-1751-478F-B332-B161D733F891}" srcOrd="1" destOrd="0" presId="urn:diagrams.loki3.com/BracketList"/>
    <dgm:cxn modelId="{671C5A87-5277-4669-AAC3-D6851D886886}" type="presParOf" srcId="{34F803C6-FC24-4E37-AC2B-3E9737CE15CA}" destId="{A578A99A-90CF-4F7D-8CAD-DD72AB06E6A8}" srcOrd="2" destOrd="0" presId="urn:diagrams.loki3.com/BracketList"/>
    <dgm:cxn modelId="{E61E090E-8648-45A7-913A-2721A186EFD7}" type="presParOf" srcId="{34F803C6-FC24-4E37-AC2B-3E9737CE15CA}" destId="{6A63D0F2-A2BE-4CC9-87B7-FAD1056DC01C}" srcOrd="3" destOrd="0" presId="urn:diagrams.loki3.com/BracketList"/>
    <dgm:cxn modelId="{B62FA3C2-387A-421F-A90B-DFDC4632B943}" type="presParOf" srcId="{CB00DFAE-85DD-4C78-A9AD-9CCAC9EBEA00}" destId="{D379D254-370B-45D9-968E-29BECC8808AE}" srcOrd="1" destOrd="0" presId="urn:diagrams.loki3.com/BracketList"/>
    <dgm:cxn modelId="{130D13D4-A5C7-4530-8337-A9C672487190}" type="presParOf" srcId="{CB00DFAE-85DD-4C78-A9AD-9CCAC9EBEA00}" destId="{9CA98B7D-F936-4E3F-93EE-EBB64FA242D8}" srcOrd="2" destOrd="0" presId="urn:diagrams.loki3.com/BracketList"/>
    <dgm:cxn modelId="{0E91F1B5-0CB0-42B1-BF91-9169E2365E29}" type="presParOf" srcId="{9CA98B7D-F936-4E3F-93EE-EBB64FA242D8}" destId="{58449062-4A0C-48B6-B8D0-B5680F473C1F}" srcOrd="0" destOrd="0" presId="urn:diagrams.loki3.com/BracketList"/>
    <dgm:cxn modelId="{FEC417AA-F2A2-4F77-AB89-AA21A743BC8F}" type="presParOf" srcId="{9CA98B7D-F936-4E3F-93EE-EBB64FA242D8}" destId="{495486A7-8C0C-4745-ABDC-D468361C2266}" srcOrd="1" destOrd="0" presId="urn:diagrams.loki3.com/BracketList"/>
    <dgm:cxn modelId="{31A39B73-038B-49B6-ADDA-BA83A4D11EF8}" type="presParOf" srcId="{9CA98B7D-F936-4E3F-93EE-EBB64FA242D8}" destId="{E80D0766-C924-499B-A772-954B512C80F5}" srcOrd="2" destOrd="0" presId="urn:diagrams.loki3.com/BracketList"/>
    <dgm:cxn modelId="{55CCE45A-7B12-4616-B0BE-3BB534538DD5}" type="presParOf" srcId="{9CA98B7D-F936-4E3F-93EE-EBB64FA242D8}" destId="{248820EB-8FEA-436D-8087-6A59555241BD}" srcOrd="3" destOrd="0" presId="urn:diagrams.loki3.com/BracketList"/>
    <dgm:cxn modelId="{BD991E63-2DC0-434E-B3BB-1871515137F6}" type="presParOf" srcId="{CB00DFAE-85DD-4C78-A9AD-9CCAC9EBEA00}" destId="{44855F78-722B-4AC4-8A3F-A7EF7424CB0A}" srcOrd="3" destOrd="0" presId="urn:diagrams.loki3.com/BracketList"/>
    <dgm:cxn modelId="{1CC4AE50-3E59-4E15-85D8-68C292B4A007}" type="presParOf" srcId="{CB00DFAE-85DD-4C78-A9AD-9CCAC9EBEA00}" destId="{5A243DF4-12E5-4493-AED9-4A3948731696}" srcOrd="4" destOrd="0" presId="urn:diagrams.loki3.com/BracketList"/>
    <dgm:cxn modelId="{457F3E32-E71A-4FEA-AD28-056FCEA3F545}" type="presParOf" srcId="{5A243DF4-12E5-4493-AED9-4A3948731696}" destId="{6FABF89D-7CF1-413C-B375-47B01F0667FA}" srcOrd="0" destOrd="0" presId="urn:diagrams.loki3.com/BracketList"/>
    <dgm:cxn modelId="{EFB3AA9E-B375-4B5B-B6C8-D118E6C3C43D}" type="presParOf" srcId="{5A243DF4-12E5-4493-AED9-4A3948731696}" destId="{21E6F0F0-36FE-4501-A4F2-611BE31BF6BD}" srcOrd="1" destOrd="0" presId="urn:diagrams.loki3.com/BracketList"/>
    <dgm:cxn modelId="{BA0FC090-A643-456B-B03D-8D127594016D}" type="presParOf" srcId="{5A243DF4-12E5-4493-AED9-4A3948731696}" destId="{03B69482-6EF5-496F-A290-275D9B55883E}" srcOrd="2" destOrd="0" presId="urn:diagrams.loki3.com/BracketList"/>
    <dgm:cxn modelId="{4751FBFF-D6FA-400B-B887-77560D433404}" type="presParOf" srcId="{5A243DF4-12E5-4493-AED9-4A3948731696}" destId="{95D8B831-6D02-432E-A0BF-5FB0C0642FFC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AF93E0-68CC-4A11-B530-23DFC058B5CD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CB0CFD-D805-421E-B799-6BA71E7237A8}">
      <dgm:prSet phldrT="[Text]" custT="1"/>
      <dgm:spPr/>
      <dgm:t>
        <a:bodyPr/>
        <a:lstStyle/>
        <a:p>
          <a:r>
            <a:rPr lang="en-US" sz="1600" dirty="0"/>
            <a:t>High bar</a:t>
          </a:r>
        </a:p>
      </dgm:t>
      <dgm:extLst>
        <a:ext uri="{E40237B7-FDA0-4F09-8148-C483321AD2D9}">
          <dgm14:cNvPr xmlns:dgm14="http://schemas.microsoft.com/office/drawing/2010/diagram" id="0" name="" descr="High bar&#10;- Steep learning curve&#10;- Coding and many example notebooks can be intimidating&#10;"/>
        </a:ext>
      </dgm:extLst>
    </dgm:pt>
    <dgm:pt modelId="{6B23BA4B-5595-4129-A0CA-6C1830735059}" type="parTrans" cxnId="{509FDB27-2146-4DCC-88D9-1CAE8AB309F6}">
      <dgm:prSet/>
      <dgm:spPr/>
      <dgm:t>
        <a:bodyPr/>
        <a:lstStyle/>
        <a:p>
          <a:endParaRPr lang="en-US"/>
        </a:p>
      </dgm:t>
    </dgm:pt>
    <dgm:pt modelId="{8762D0EF-5931-4551-9558-13E33E64E063}" type="sibTrans" cxnId="{509FDB27-2146-4DCC-88D9-1CAE8AB309F6}">
      <dgm:prSet/>
      <dgm:spPr/>
      <dgm:t>
        <a:bodyPr/>
        <a:lstStyle/>
        <a:p>
          <a:endParaRPr lang="en-US"/>
        </a:p>
      </dgm:t>
    </dgm:pt>
    <dgm:pt modelId="{EA9B3146-3606-41CF-82CF-3CEFD0A50D7F}">
      <dgm:prSet phldrT="[Text]" custT="1"/>
      <dgm:spPr/>
      <dgm:t>
        <a:bodyPr/>
        <a:lstStyle/>
        <a:p>
          <a:r>
            <a:rPr lang="en-US" sz="1400" dirty="0"/>
            <a:t>Learning curve</a:t>
          </a:r>
        </a:p>
      </dgm:t>
      <dgm:extLst>
        <a:ext uri="{E40237B7-FDA0-4F09-8148-C483321AD2D9}">
          <dgm14:cNvPr xmlns:dgm14="http://schemas.microsoft.com/office/drawing/2010/diagram" id="0" name="" descr="High bar&#10;- Steep learning curve&#10;- Coding and many example notebooks can be intimidating&#10;"/>
        </a:ext>
      </dgm:extLst>
    </dgm:pt>
    <dgm:pt modelId="{7185C09F-BC58-4F7C-BE0F-2190E6DBA29B}" type="parTrans" cxnId="{62FAF429-A84F-41B8-A4BF-C605A54E8CE8}">
      <dgm:prSet/>
      <dgm:spPr/>
      <dgm:t>
        <a:bodyPr/>
        <a:lstStyle/>
        <a:p>
          <a:endParaRPr lang="en-US"/>
        </a:p>
      </dgm:t>
    </dgm:pt>
    <dgm:pt modelId="{15126628-0A59-45B1-AEE5-AFCADA2090EC}" type="sibTrans" cxnId="{62FAF429-A84F-41B8-A4BF-C605A54E8CE8}">
      <dgm:prSet/>
      <dgm:spPr/>
      <dgm:t>
        <a:bodyPr/>
        <a:lstStyle/>
        <a:p>
          <a:endParaRPr lang="en-US"/>
        </a:p>
      </dgm:t>
    </dgm:pt>
    <dgm:pt modelId="{F577502D-18E9-4C9C-AA54-6C38E7193698}">
      <dgm:prSet phldrT="[Text]" custT="1"/>
      <dgm:spPr/>
      <dgm:t>
        <a:bodyPr/>
        <a:lstStyle/>
        <a:p>
          <a:r>
            <a:rPr lang="en-US" sz="1400" dirty="0"/>
            <a:t>Coding</a:t>
          </a:r>
        </a:p>
      </dgm:t>
    </dgm:pt>
    <dgm:pt modelId="{C59FD9DC-BF0D-470C-ADED-CC5A7B052A32}" type="parTrans" cxnId="{93522524-EBA8-42AF-B3C6-85C42CCE839F}">
      <dgm:prSet/>
      <dgm:spPr/>
      <dgm:t>
        <a:bodyPr/>
        <a:lstStyle/>
        <a:p>
          <a:endParaRPr lang="en-US"/>
        </a:p>
      </dgm:t>
    </dgm:pt>
    <dgm:pt modelId="{D58BFB74-FCD3-4B09-AF31-3BCB49D03259}" type="sibTrans" cxnId="{93522524-EBA8-42AF-B3C6-85C42CCE839F}">
      <dgm:prSet/>
      <dgm:spPr/>
      <dgm:t>
        <a:bodyPr/>
        <a:lstStyle/>
        <a:p>
          <a:endParaRPr lang="en-US"/>
        </a:p>
      </dgm:t>
    </dgm:pt>
    <dgm:pt modelId="{B19E159D-98D0-4995-98E1-AD93D7F4AE78}">
      <dgm:prSet phldrT="[Text]" custT="1"/>
      <dgm:spPr/>
      <dgm:t>
        <a:bodyPr/>
        <a:lstStyle/>
        <a:p>
          <a:r>
            <a:rPr lang="en-US" sz="1400" dirty="0"/>
            <a:t>Example notebooks</a:t>
          </a:r>
        </a:p>
      </dgm:t>
    </dgm:pt>
    <dgm:pt modelId="{D9ADCBE0-E4E1-4FD9-A3C5-081DCC3A9680}" type="parTrans" cxnId="{8473122A-D6AA-466C-91E8-1012240E1F42}">
      <dgm:prSet/>
      <dgm:spPr/>
      <dgm:t>
        <a:bodyPr/>
        <a:lstStyle/>
        <a:p>
          <a:endParaRPr lang="en-US"/>
        </a:p>
      </dgm:t>
    </dgm:pt>
    <dgm:pt modelId="{652D0F9E-0543-4DB6-BE8C-356211E42795}" type="sibTrans" cxnId="{8473122A-D6AA-466C-91E8-1012240E1F42}">
      <dgm:prSet/>
      <dgm:spPr/>
      <dgm:t>
        <a:bodyPr/>
        <a:lstStyle/>
        <a:p>
          <a:endParaRPr lang="en-US"/>
        </a:p>
      </dgm:t>
    </dgm:pt>
    <dgm:pt modelId="{CB00DFAE-85DD-4C78-A9AD-9CCAC9EBEA00}" type="pres">
      <dgm:prSet presAssocID="{5CAF93E0-68CC-4A11-B530-23DFC058B5CD}" presName="Name0" presStyleCnt="0">
        <dgm:presLayoutVars>
          <dgm:dir/>
          <dgm:animLvl val="lvl"/>
          <dgm:resizeHandles val="exact"/>
        </dgm:presLayoutVars>
      </dgm:prSet>
      <dgm:spPr/>
    </dgm:pt>
    <dgm:pt modelId="{34F803C6-FC24-4E37-AC2B-3E9737CE15CA}" type="pres">
      <dgm:prSet presAssocID="{8BCB0CFD-D805-421E-B799-6BA71E7237A8}" presName="linNode" presStyleCnt="0"/>
      <dgm:spPr/>
    </dgm:pt>
    <dgm:pt modelId="{57E11895-86FE-4B41-9A99-1570A24D8CC5}" type="pres">
      <dgm:prSet presAssocID="{8BCB0CFD-D805-421E-B799-6BA71E7237A8}" presName="parTx" presStyleLbl="revTx" presStyleIdx="0" presStyleCnt="1" custLinFactY="-32462" custLinFactNeighborX="-977" custLinFactNeighborY="-100000">
        <dgm:presLayoutVars>
          <dgm:chMax val="1"/>
          <dgm:bulletEnabled val="1"/>
        </dgm:presLayoutVars>
      </dgm:prSet>
      <dgm:spPr/>
    </dgm:pt>
    <dgm:pt modelId="{21368B0E-1751-478F-B332-B161D733F891}" type="pres">
      <dgm:prSet presAssocID="{8BCB0CFD-D805-421E-B799-6BA71E7237A8}" presName="bracket" presStyleLbl="parChTrans1D1" presStyleIdx="0" presStyleCnt="1"/>
      <dgm:spPr/>
    </dgm:pt>
    <dgm:pt modelId="{A578A99A-90CF-4F7D-8CAD-DD72AB06E6A8}" type="pres">
      <dgm:prSet presAssocID="{8BCB0CFD-D805-421E-B799-6BA71E7237A8}" presName="spH" presStyleCnt="0"/>
      <dgm:spPr/>
    </dgm:pt>
    <dgm:pt modelId="{6A63D0F2-A2BE-4CC9-87B7-FAD1056DC01C}" type="pres">
      <dgm:prSet presAssocID="{8BCB0CFD-D805-421E-B799-6BA71E7237A8}" presName="desTx" presStyleLbl="node1" presStyleIdx="0" presStyleCnt="1">
        <dgm:presLayoutVars>
          <dgm:bulletEnabled val="1"/>
        </dgm:presLayoutVars>
      </dgm:prSet>
      <dgm:spPr/>
    </dgm:pt>
  </dgm:ptLst>
  <dgm:cxnLst>
    <dgm:cxn modelId="{BAD53C05-E2C4-40DF-95C6-7989D6B0BB00}" type="presOf" srcId="{8BCB0CFD-D805-421E-B799-6BA71E7237A8}" destId="{57E11895-86FE-4B41-9A99-1570A24D8CC5}" srcOrd="0" destOrd="0" presId="urn:diagrams.loki3.com/BracketList"/>
    <dgm:cxn modelId="{93522524-EBA8-42AF-B3C6-85C42CCE839F}" srcId="{8BCB0CFD-D805-421E-B799-6BA71E7237A8}" destId="{F577502D-18E9-4C9C-AA54-6C38E7193698}" srcOrd="1" destOrd="0" parTransId="{C59FD9DC-BF0D-470C-ADED-CC5A7B052A32}" sibTransId="{D58BFB74-FCD3-4B09-AF31-3BCB49D03259}"/>
    <dgm:cxn modelId="{0C131625-8AA8-4258-9210-4BFCD3BEEF8D}" type="presOf" srcId="{5CAF93E0-68CC-4A11-B530-23DFC058B5CD}" destId="{CB00DFAE-85DD-4C78-A9AD-9CCAC9EBEA00}" srcOrd="0" destOrd="0" presId="urn:diagrams.loki3.com/BracketList"/>
    <dgm:cxn modelId="{509FDB27-2146-4DCC-88D9-1CAE8AB309F6}" srcId="{5CAF93E0-68CC-4A11-B530-23DFC058B5CD}" destId="{8BCB0CFD-D805-421E-B799-6BA71E7237A8}" srcOrd="0" destOrd="0" parTransId="{6B23BA4B-5595-4129-A0CA-6C1830735059}" sibTransId="{8762D0EF-5931-4551-9558-13E33E64E063}"/>
    <dgm:cxn modelId="{62FAF429-A84F-41B8-A4BF-C605A54E8CE8}" srcId="{8BCB0CFD-D805-421E-B799-6BA71E7237A8}" destId="{EA9B3146-3606-41CF-82CF-3CEFD0A50D7F}" srcOrd="0" destOrd="0" parTransId="{7185C09F-BC58-4F7C-BE0F-2190E6DBA29B}" sibTransId="{15126628-0A59-45B1-AEE5-AFCADA2090EC}"/>
    <dgm:cxn modelId="{8473122A-D6AA-466C-91E8-1012240E1F42}" srcId="{8BCB0CFD-D805-421E-B799-6BA71E7237A8}" destId="{B19E159D-98D0-4995-98E1-AD93D7F4AE78}" srcOrd="2" destOrd="0" parTransId="{D9ADCBE0-E4E1-4FD9-A3C5-081DCC3A9680}" sibTransId="{652D0F9E-0543-4DB6-BE8C-356211E42795}"/>
    <dgm:cxn modelId="{2220D347-B18F-4711-8B33-CF34DFAF8E22}" type="presOf" srcId="{EA9B3146-3606-41CF-82CF-3CEFD0A50D7F}" destId="{6A63D0F2-A2BE-4CC9-87B7-FAD1056DC01C}" srcOrd="0" destOrd="0" presId="urn:diagrams.loki3.com/BracketList"/>
    <dgm:cxn modelId="{3D58D397-0676-4721-B05C-58CD5E3B533B}" type="presOf" srcId="{F577502D-18E9-4C9C-AA54-6C38E7193698}" destId="{6A63D0F2-A2BE-4CC9-87B7-FAD1056DC01C}" srcOrd="0" destOrd="1" presId="urn:diagrams.loki3.com/BracketList"/>
    <dgm:cxn modelId="{A3A2BEC9-6E13-418B-8B28-EFE02C31B48B}" type="presOf" srcId="{B19E159D-98D0-4995-98E1-AD93D7F4AE78}" destId="{6A63D0F2-A2BE-4CC9-87B7-FAD1056DC01C}" srcOrd="0" destOrd="2" presId="urn:diagrams.loki3.com/BracketList"/>
    <dgm:cxn modelId="{EE2C00C5-E1F4-4D63-89CA-80D2C771CCD4}" type="presParOf" srcId="{CB00DFAE-85DD-4C78-A9AD-9CCAC9EBEA00}" destId="{34F803C6-FC24-4E37-AC2B-3E9737CE15CA}" srcOrd="0" destOrd="0" presId="urn:diagrams.loki3.com/BracketList"/>
    <dgm:cxn modelId="{43732EF7-07B8-48BC-AC7B-989FD7470395}" type="presParOf" srcId="{34F803C6-FC24-4E37-AC2B-3E9737CE15CA}" destId="{57E11895-86FE-4B41-9A99-1570A24D8CC5}" srcOrd="0" destOrd="0" presId="urn:diagrams.loki3.com/BracketList"/>
    <dgm:cxn modelId="{8530E303-CCF3-4A00-9DA6-C531A2385E5B}" type="presParOf" srcId="{34F803C6-FC24-4E37-AC2B-3E9737CE15CA}" destId="{21368B0E-1751-478F-B332-B161D733F891}" srcOrd="1" destOrd="0" presId="urn:diagrams.loki3.com/BracketList"/>
    <dgm:cxn modelId="{671C5A87-5277-4669-AAC3-D6851D886886}" type="presParOf" srcId="{34F803C6-FC24-4E37-AC2B-3E9737CE15CA}" destId="{A578A99A-90CF-4F7D-8CAD-DD72AB06E6A8}" srcOrd="2" destOrd="0" presId="urn:diagrams.loki3.com/BracketList"/>
    <dgm:cxn modelId="{E61E090E-8648-45A7-913A-2721A186EFD7}" type="presParOf" srcId="{34F803C6-FC24-4E37-AC2B-3E9737CE15CA}" destId="{6A63D0F2-A2BE-4CC9-87B7-FAD1056DC01C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1DCB88-F529-45E4-9B6E-478222A6C935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CD46CC46-F4AF-4B28-B739-6A5F749D21DB}">
      <dgm:prSet phldrT="[Text]"/>
      <dgm:spPr/>
      <dgm:t>
        <a:bodyPr/>
        <a:lstStyle/>
        <a:p>
          <a:r>
            <a:rPr lang="en-US" dirty="0"/>
            <a:t>IP Address</a:t>
          </a:r>
        </a:p>
      </dgm:t>
    </dgm:pt>
    <dgm:pt modelId="{299A9921-47EE-4554-B99C-23A2F6A69CCA}" type="parTrans" cxnId="{BCA59097-11C3-40C4-AA60-61327FA0F17F}">
      <dgm:prSet/>
      <dgm:spPr/>
      <dgm:t>
        <a:bodyPr/>
        <a:lstStyle/>
        <a:p>
          <a:endParaRPr lang="en-US"/>
        </a:p>
      </dgm:t>
    </dgm:pt>
    <dgm:pt modelId="{8233428D-B69C-43E5-97C9-3AC20C4B765D}" type="sibTrans" cxnId="{BCA59097-11C3-40C4-AA60-61327FA0F17F}">
      <dgm:prSet/>
      <dgm:spPr/>
      <dgm:t>
        <a:bodyPr/>
        <a:lstStyle/>
        <a:p>
          <a:endParaRPr lang="en-US"/>
        </a:p>
      </dgm:t>
    </dgm:pt>
    <dgm:pt modelId="{900D27C0-4B82-4D59-90B1-BE3BBD4069DE}">
      <dgm:prSet/>
      <dgm:spPr/>
      <dgm:t>
        <a:bodyPr/>
        <a:lstStyle/>
        <a:p>
          <a:r>
            <a:rPr lang="en-US" dirty="0"/>
            <a:t>Who owns it? </a:t>
          </a:r>
        </a:p>
      </dgm:t>
    </dgm:pt>
    <dgm:pt modelId="{FA53CBC1-1D71-459B-8EB8-4AE2F7C0A818}" type="parTrans" cxnId="{2FE922FA-C915-4296-A271-95DA59FBDFA1}">
      <dgm:prSet/>
      <dgm:spPr/>
      <dgm:t>
        <a:bodyPr/>
        <a:lstStyle/>
        <a:p>
          <a:endParaRPr lang="en-US"/>
        </a:p>
      </dgm:t>
    </dgm:pt>
    <dgm:pt modelId="{F3125C8F-3C92-42E2-9CCB-682E995A04DB}" type="sibTrans" cxnId="{2FE922FA-C915-4296-A271-95DA59FBDFA1}">
      <dgm:prSet/>
      <dgm:spPr/>
      <dgm:t>
        <a:bodyPr/>
        <a:lstStyle/>
        <a:p>
          <a:endParaRPr lang="en-US"/>
        </a:p>
      </dgm:t>
    </dgm:pt>
    <dgm:pt modelId="{FFC2D397-EE9A-4633-BF35-15EFC50CA2A2}">
      <dgm:prSet/>
      <dgm:spPr/>
      <dgm:t>
        <a:bodyPr/>
        <a:lstStyle/>
        <a:p>
          <a:r>
            <a:rPr lang="en-US" dirty="0"/>
            <a:t>What is the geographical location?</a:t>
          </a:r>
        </a:p>
      </dgm:t>
    </dgm:pt>
    <dgm:pt modelId="{DC7F7976-5052-4527-9DD6-05CCB50180B8}" type="parTrans" cxnId="{D69C3508-375A-4C7C-AE8E-C0B4F0D9FC69}">
      <dgm:prSet/>
      <dgm:spPr/>
      <dgm:t>
        <a:bodyPr/>
        <a:lstStyle/>
        <a:p>
          <a:endParaRPr lang="en-US"/>
        </a:p>
      </dgm:t>
    </dgm:pt>
    <dgm:pt modelId="{A082331B-2FD7-402E-80D6-776CF20C5DFF}" type="sibTrans" cxnId="{D69C3508-375A-4C7C-AE8E-C0B4F0D9FC69}">
      <dgm:prSet/>
      <dgm:spPr/>
      <dgm:t>
        <a:bodyPr/>
        <a:lstStyle/>
        <a:p>
          <a:endParaRPr lang="en-US"/>
        </a:p>
      </dgm:t>
    </dgm:pt>
    <dgm:pt modelId="{274FA51B-549F-496E-9D4C-A312950752DD}">
      <dgm:prSet/>
      <dgm:spPr/>
      <dgm:t>
        <a:bodyPr/>
        <a:lstStyle/>
        <a:p>
          <a:r>
            <a:rPr lang="en-US" dirty="0"/>
            <a:t>Threat intelligence reports identifying it as malicious</a:t>
          </a:r>
        </a:p>
      </dgm:t>
    </dgm:pt>
    <dgm:pt modelId="{F1C03730-B19C-44F9-AE75-F5628D435D9D}" type="parTrans" cxnId="{BEAFC1AF-F1F1-49C0-885A-689B44EB0A25}">
      <dgm:prSet/>
      <dgm:spPr/>
      <dgm:t>
        <a:bodyPr/>
        <a:lstStyle/>
        <a:p>
          <a:endParaRPr lang="en-US"/>
        </a:p>
      </dgm:t>
    </dgm:pt>
    <dgm:pt modelId="{225F1BCF-604F-4A9C-8C8B-2B4A497A566F}" type="sibTrans" cxnId="{BEAFC1AF-F1F1-49C0-885A-689B44EB0A25}">
      <dgm:prSet/>
      <dgm:spPr/>
      <dgm:t>
        <a:bodyPr/>
        <a:lstStyle/>
        <a:p>
          <a:endParaRPr lang="en-US"/>
        </a:p>
      </dgm:t>
    </dgm:pt>
    <dgm:pt modelId="{82B28C59-605A-4405-9428-6F83EF5618CC}">
      <dgm:prSet/>
      <dgm:spPr/>
      <dgm:t>
        <a:bodyPr/>
        <a:lstStyle/>
        <a:p>
          <a:r>
            <a:rPr lang="en-US" dirty="0"/>
            <a:t>Is it ours?</a:t>
          </a:r>
        </a:p>
      </dgm:t>
    </dgm:pt>
    <dgm:pt modelId="{46EDA2EF-3609-43DA-BA32-7B4F67DB0CA9}" type="parTrans" cxnId="{4EC43ED5-E8D3-4612-B387-573B0A7015AE}">
      <dgm:prSet/>
      <dgm:spPr/>
      <dgm:t>
        <a:bodyPr/>
        <a:lstStyle/>
        <a:p>
          <a:endParaRPr lang="en-US"/>
        </a:p>
      </dgm:t>
    </dgm:pt>
    <dgm:pt modelId="{26E833B9-C857-40D8-9F6C-9C5FBCD2A888}" type="sibTrans" cxnId="{4EC43ED5-E8D3-4612-B387-573B0A7015AE}">
      <dgm:prSet/>
      <dgm:spPr/>
      <dgm:t>
        <a:bodyPr/>
        <a:lstStyle/>
        <a:p>
          <a:endParaRPr lang="en-US"/>
        </a:p>
      </dgm:t>
    </dgm:pt>
    <dgm:pt modelId="{2F93A63C-1485-4468-B8C6-0CE60206EAF0}" type="pres">
      <dgm:prSet presAssocID="{101DCB88-F529-45E4-9B6E-478222A6C935}" presName="diagram" presStyleCnt="0">
        <dgm:presLayoutVars>
          <dgm:dir/>
          <dgm:animLvl val="lvl"/>
          <dgm:resizeHandles val="exact"/>
        </dgm:presLayoutVars>
      </dgm:prSet>
      <dgm:spPr/>
    </dgm:pt>
    <dgm:pt modelId="{17C9A96C-A601-43E7-B36E-D68ACF8583A8}" type="pres">
      <dgm:prSet presAssocID="{CD46CC46-F4AF-4B28-B739-6A5F749D21DB}" presName="compNode" presStyleCnt="0"/>
      <dgm:spPr/>
    </dgm:pt>
    <dgm:pt modelId="{1908EC78-ECAB-44C6-9F1A-C01B1EDC72F1}" type="pres">
      <dgm:prSet presAssocID="{CD46CC46-F4AF-4B28-B739-6A5F749D21DB}" presName="childRect" presStyleLbl="bgAcc1" presStyleIdx="0" presStyleCnt="1" custLinFactNeighborX="4369" custLinFactNeighborY="-808">
        <dgm:presLayoutVars>
          <dgm:bulletEnabled val="1"/>
        </dgm:presLayoutVars>
      </dgm:prSet>
      <dgm:spPr/>
    </dgm:pt>
    <dgm:pt modelId="{1D02F3D0-A818-4517-A078-19EDC3259694}" type="pres">
      <dgm:prSet presAssocID="{CD46CC46-F4AF-4B28-B739-6A5F749D21DB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B78F492-D544-44BD-9F07-9CFA8722FE0B}" type="pres">
      <dgm:prSet presAssocID="{CD46CC46-F4AF-4B28-B739-6A5F749D21DB}" presName="parentRect" presStyleLbl="alignNode1" presStyleIdx="0" presStyleCnt="1" custLinFactNeighborX="4617" custLinFactNeighborY="-601"/>
      <dgm:spPr/>
    </dgm:pt>
    <dgm:pt modelId="{D81AE90F-747C-4A8D-ACAC-92646FC4A64D}" type="pres">
      <dgm:prSet presAssocID="{CD46CC46-F4AF-4B28-B739-6A5F749D21DB}" presName="adorn" presStyleLbl="fgAccFollow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 with solid fill"/>
        </a:ext>
      </dgm:extLst>
    </dgm:pt>
  </dgm:ptLst>
  <dgm:cxnLst>
    <dgm:cxn modelId="{D69C3508-375A-4C7C-AE8E-C0B4F0D9FC69}" srcId="{CD46CC46-F4AF-4B28-B739-6A5F749D21DB}" destId="{FFC2D397-EE9A-4633-BF35-15EFC50CA2A2}" srcOrd="2" destOrd="0" parTransId="{DC7F7976-5052-4527-9DD6-05CCB50180B8}" sibTransId="{A082331B-2FD7-402E-80D6-776CF20C5DFF}"/>
    <dgm:cxn modelId="{5C88171D-CEE3-4939-8F08-32ABCE6362FF}" type="presOf" srcId="{CD46CC46-F4AF-4B28-B739-6A5F749D21DB}" destId="{1D02F3D0-A818-4517-A078-19EDC3259694}" srcOrd="0" destOrd="0" presId="urn:microsoft.com/office/officeart/2005/8/layout/bList2"/>
    <dgm:cxn modelId="{5E75AF1E-53CD-4AF6-BCD2-4B5A1B57514C}" type="presOf" srcId="{CD46CC46-F4AF-4B28-B739-6A5F749D21DB}" destId="{EB78F492-D544-44BD-9F07-9CFA8722FE0B}" srcOrd="1" destOrd="0" presId="urn:microsoft.com/office/officeart/2005/8/layout/bList2"/>
    <dgm:cxn modelId="{2332FF26-4A80-4D2D-AA1A-F2F5102454DC}" type="presOf" srcId="{FFC2D397-EE9A-4633-BF35-15EFC50CA2A2}" destId="{1908EC78-ECAB-44C6-9F1A-C01B1EDC72F1}" srcOrd="0" destOrd="2" presId="urn:microsoft.com/office/officeart/2005/8/layout/bList2"/>
    <dgm:cxn modelId="{2C6A7A68-E7E3-472F-81D8-BBAFD06C09D0}" type="presOf" srcId="{900D27C0-4B82-4D59-90B1-BE3BBD4069DE}" destId="{1908EC78-ECAB-44C6-9F1A-C01B1EDC72F1}" srcOrd="0" destOrd="0" presId="urn:microsoft.com/office/officeart/2005/8/layout/bList2"/>
    <dgm:cxn modelId="{EDCA3F7E-1EB1-4327-84E5-6B4EEF84B2CA}" type="presOf" srcId="{274FA51B-549F-496E-9D4C-A312950752DD}" destId="{1908EC78-ECAB-44C6-9F1A-C01B1EDC72F1}" srcOrd="0" destOrd="3" presId="urn:microsoft.com/office/officeart/2005/8/layout/bList2"/>
    <dgm:cxn modelId="{1621D189-E102-4034-8F0C-83DD40835752}" type="presOf" srcId="{101DCB88-F529-45E4-9B6E-478222A6C935}" destId="{2F93A63C-1485-4468-B8C6-0CE60206EAF0}" srcOrd="0" destOrd="0" presId="urn:microsoft.com/office/officeart/2005/8/layout/bList2"/>
    <dgm:cxn modelId="{BCA59097-11C3-40C4-AA60-61327FA0F17F}" srcId="{101DCB88-F529-45E4-9B6E-478222A6C935}" destId="{CD46CC46-F4AF-4B28-B739-6A5F749D21DB}" srcOrd="0" destOrd="0" parTransId="{299A9921-47EE-4554-B99C-23A2F6A69CCA}" sibTransId="{8233428D-B69C-43E5-97C9-3AC20C4B765D}"/>
    <dgm:cxn modelId="{BEAFC1AF-F1F1-49C0-885A-689B44EB0A25}" srcId="{CD46CC46-F4AF-4B28-B739-6A5F749D21DB}" destId="{274FA51B-549F-496E-9D4C-A312950752DD}" srcOrd="3" destOrd="0" parTransId="{F1C03730-B19C-44F9-AE75-F5628D435D9D}" sibTransId="{225F1BCF-604F-4A9C-8C8B-2B4A497A566F}"/>
    <dgm:cxn modelId="{CCFFCAAF-EFB7-4E62-AB7E-3A332787145F}" type="presOf" srcId="{82B28C59-605A-4405-9428-6F83EF5618CC}" destId="{1908EC78-ECAB-44C6-9F1A-C01B1EDC72F1}" srcOrd="0" destOrd="1" presId="urn:microsoft.com/office/officeart/2005/8/layout/bList2"/>
    <dgm:cxn modelId="{4EC43ED5-E8D3-4612-B387-573B0A7015AE}" srcId="{CD46CC46-F4AF-4B28-B739-6A5F749D21DB}" destId="{82B28C59-605A-4405-9428-6F83EF5618CC}" srcOrd="1" destOrd="0" parTransId="{46EDA2EF-3609-43DA-BA32-7B4F67DB0CA9}" sibTransId="{26E833B9-C857-40D8-9F6C-9C5FBCD2A888}"/>
    <dgm:cxn modelId="{2FE922FA-C915-4296-A271-95DA59FBDFA1}" srcId="{CD46CC46-F4AF-4B28-B739-6A5F749D21DB}" destId="{900D27C0-4B82-4D59-90B1-BE3BBD4069DE}" srcOrd="0" destOrd="0" parTransId="{FA53CBC1-1D71-459B-8EB8-4AE2F7C0A818}" sibTransId="{F3125C8F-3C92-42E2-9CCB-682E995A04DB}"/>
    <dgm:cxn modelId="{F635EFE8-B149-4842-BC73-97F0AF82AE7C}" type="presParOf" srcId="{2F93A63C-1485-4468-B8C6-0CE60206EAF0}" destId="{17C9A96C-A601-43E7-B36E-D68ACF8583A8}" srcOrd="0" destOrd="0" presId="urn:microsoft.com/office/officeart/2005/8/layout/bList2"/>
    <dgm:cxn modelId="{2D069003-AC34-4ECC-9FD2-F27E61FAB9BD}" type="presParOf" srcId="{17C9A96C-A601-43E7-B36E-D68ACF8583A8}" destId="{1908EC78-ECAB-44C6-9F1A-C01B1EDC72F1}" srcOrd="0" destOrd="0" presId="urn:microsoft.com/office/officeart/2005/8/layout/bList2"/>
    <dgm:cxn modelId="{63B8AFF6-2308-46E0-8911-EBF262908E5A}" type="presParOf" srcId="{17C9A96C-A601-43E7-B36E-D68ACF8583A8}" destId="{1D02F3D0-A818-4517-A078-19EDC3259694}" srcOrd="1" destOrd="0" presId="urn:microsoft.com/office/officeart/2005/8/layout/bList2"/>
    <dgm:cxn modelId="{70FE9582-D899-4C9F-98B4-6917DC882D95}" type="presParOf" srcId="{17C9A96C-A601-43E7-B36E-D68ACF8583A8}" destId="{EB78F492-D544-44BD-9F07-9CFA8722FE0B}" srcOrd="2" destOrd="0" presId="urn:microsoft.com/office/officeart/2005/8/layout/bList2"/>
    <dgm:cxn modelId="{975E094C-B4F8-4F35-97FA-6C14A4474ED8}" type="presParOf" srcId="{17C9A96C-A601-43E7-B36E-D68ACF8583A8}" destId="{D81AE90F-747C-4A8D-ACAC-92646FC4A64D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1DCB88-F529-45E4-9B6E-478222A6C935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D2B6547F-0F85-4DE2-9E31-6CC9DA041ABA}">
      <dgm:prSet phldrT="[Text]"/>
      <dgm:spPr/>
      <dgm:t>
        <a:bodyPr/>
        <a:lstStyle/>
        <a:p>
          <a:r>
            <a:rPr lang="en-US" dirty="0"/>
            <a:t>Account</a:t>
          </a:r>
        </a:p>
      </dgm:t>
    </dgm:pt>
    <dgm:pt modelId="{C107FC37-2C0B-45B1-A470-C7FDB843ADDA}" type="parTrans" cxnId="{960C44AA-64E3-4C16-AF01-2E0380F41E52}">
      <dgm:prSet/>
      <dgm:spPr/>
      <dgm:t>
        <a:bodyPr/>
        <a:lstStyle/>
        <a:p>
          <a:endParaRPr lang="en-US"/>
        </a:p>
      </dgm:t>
    </dgm:pt>
    <dgm:pt modelId="{02EB18AF-762D-4BD2-A7F9-9938A116DB69}" type="sibTrans" cxnId="{960C44AA-64E3-4C16-AF01-2E0380F41E52}">
      <dgm:prSet/>
      <dgm:spPr/>
      <dgm:t>
        <a:bodyPr/>
        <a:lstStyle/>
        <a:p>
          <a:endParaRPr lang="en-US"/>
        </a:p>
      </dgm:t>
    </dgm:pt>
    <dgm:pt modelId="{805F24DB-1E96-422D-B3A6-E357E5FD95F5}">
      <dgm:prSet phldrT="[Text]"/>
      <dgm:spPr/>
      <dgm:t>
        <a:bodyPr/>
        <a:lstStyle/>
        <a:p>
          <a:r>
            <a:rPr lang="en-US" dirty="0"/>
            <a:t>When did last log on?</a:t>
          </a:r>
        </a:p>
      </dgm:t>
    </dgm:pt>
    <dgm:pt modelId="{C5EC086B-EBE5-4F81-B1A5-7FF10BB7FCD7}" type="parTrans" cxnId="{DD6F89B2-7573-4CAF-821B-591B43C4DF97}">
      <dgm:prSet/>
      <dgm:spPr/>
      <dgm:t>
        <a:bodyPr/>
        <a:lstStyle/>
        <a:p>
          <a:endParaRPr lang="en-US"/>
        </a:p>
      </dgm:t>
    </dgm:pt>
    <dgm:pt modelId="{9B0E59E7-141B-4D2C-9638-FEF2901331EC}" type="sibTrans" cxnId="{DD6F89B2-7573-4CAF-821B-591B43C4DF97}">
      <dgm:prSet/>
      <dgm:spPr/>
      <dgm:t>
        <a:bodyPr/>
        <a:lstStyle/>
        <a:p>
          <a:endParaRPr lang="en-US"/>
        </a:p>
      </dgm:t>
    </dgm:pt>
    <dgm:pt modelId="{62E10D27-0F29-482A-BCD0-7EECA40CC75E}">
      <dgm:prSet/>
      <dgm:spPr/>
      <dgm:t>
        <a:bodyPr/>
        <a:lstStyle/>
        <a:p>
          <a:r>
            <a:rPr lang="en-US" dirty="0"/>
            <a:t>Where did it log on?</a:t>
          </a:r>
        </a:p>
      </dgm:t>
    </dgm:pt>
    <dgm:pt modelId="{A74BBFB3-56D6-40C1-B6CC-54002E1598CB}" type="parTrans" cxnId="{B1E4F05A-F12B-4967-B362-184F9F1A751C}">
      <dgm:prSet/>
      <dgm:spPr/>
      <dgm:t>
        <a:bodyPr/>
        <a:lstStyle/>
        <a:p>
          <a:endParaRPr lang="en-US"/>
        </a:p>
      </dgm:t>
    </dgm:pt>
    <dgm:pt modelId="{EAC56787-E3BF-4E24-A319-B903922F1428}" type="sibTrans" cxnId="{B1E4F05A-F12B-4967-B362-184F9F1A751C}">
      <dgm:prSet/>
      <dgm:spPr/>
      <dgm:t>
        <a:bodyPr/>
        <a:lstStyle/>
        <a:p>
          <a:endParaRPr lang="en-US"/>
        </a:p>
      </dgm:t>
    </dgm:pt>
    <dgm:pt modelId="{901E45A5-D64D-4A56-8F73-734966F0EA16}">
      <dgm:prSet/>
      <dgm:spPr/>
      <dgm:t>
        <a:bodyPr/>
        <a:lstStyle/>
        <a:p>
          <a:r>
            <a:rPr lang="en-US" dirty="0"/>
            <a:t>Is there any suspicious activity associated with the account?</a:t>
          </a:r>
        </a:p>
      </dgm:t>
    </dgm:pt>
    <dgm:pt modelId="{A162E4FF-44B2-4C7E-ADE6-1E74E59F4C05}" type="parTrans" cxnId="{32981CE7-7292-4F39-B4A2-7051BF7687A3}">
      <dgm:prSet/>
      <dgm:spPr/>
      <dgm:t>
        <a:bodyPr/>
        <a:lstStyle/>
        <a:p>
          <a:endParaRPr lang="en-US"/>
        </a:p>
      </dgm:t>
    </dgm:pt>
    <dgm:pt modelId="{D4691C6C-6B50-40C0-BBE0-AF85CEEF89E9}" type="sibTrans" cxnId="{32981CE7-7292-4F39-B4A2-7051BF7687A3}">
      <dgm:prSet/>
      <dgm:spPr/>
      <dgm:t>
        <a:bodyPr/>
        <a:lstStyle/>
        <a:p>
          <a:endParaRPr lang="en-US"/>
        </a:p>
      </dgm:t>
    </dgm:pt>
    <dgm:pt modelId="{5723572D-0C47-471C-A65F-D3FCEFC87F63}">
      <dgm:prSet/>
      <dgm:spPr/>
      <dgm:t>
        <a:bodyPr/>
        <a:lstStyle/>
        <a:p>
          <a:r>
            <a:rPr lang="en-US" dirty="0"/>
            <a:t>What does it have access to</a:t>
          </a:r>
        </a:p>
      </dgm:t>
    </dgm:pt>
    <dgm:pt modelId="{FE64692C-E794-4D9C-8479-96D33D4E6B49}" type="parTrans" cxnId="{5212E368-E222-4266-9162-EDDEBC2B81FD}">
      <dgm:prSet/>
      <dgm:spPr/>
      <dgm:t>
        <a:bodyPr/>
        <a:lstStyle/>
        <a:p>
          <a:endParaRPr lang="en-US"/>
        </a:p>
      </dgm:t>
    </dgm:pt>
    <dgm:pt modelId="{B67B26CF-34DE-413A-A976-0AEC12ED4A4D}" type="sibTrans" cxnId="{5212E368-E222-4266-9162-EDDEBC2B81FD}">
      <dgm:prSet/>
      <dgm:spPr/>
      <dgm:t>
        <a:bodyPr/>
        <a:lstStyle/>
        <a:p>
          <a:endParaRPr lang="en-US"/>
        </a:p>
      </dgm:t>
    </dgm:pt>
    <dgm:pt modelId="{2F93A63C-1485-4468-B8C6-0CE60206EAF0}" type="pres">
      <dgm:prSet presAssocID="{101DCB88-F529-45E4-9B6E-478222A6C935}" presName="diagram" presStyleCnt="0">
        <dgm:presLayoutVars>
          <dgm:dir/>
          <dgm:animLvl val="lvl"/>
          <dgm:resizeHandles val="exact"/>
        </dgm:presLayoutVars>
      </dgm:prSet>
      <dgm:spPr/>
    </dgm:pt>
    <dgm:pt modelId="{86376F77-1F58-4B6F-B231-04C2F3C7F216}" type="pres">
      <dgm:prSet presAssocID="{D2B6547F-0F85-4DE2-9E31-6CC9DA041ABA}" presName="compNode" presStyleCnt="0"/>
      <dgm:spPr/>
    </dgm:pt>
    <dgm:pt modelId="{05465675-5FC6-4253-BEA6-87E4B7CE0898}" type="pres">
      <dgm:prSet presAssocID="{D2B6547F-0F85-4DE2-9E31-6CC9DA041ABA}" presName="childRect" presStyleLbl="bgAcc1" presStyleIdx="0" presStyleCnt="1">
        <dgm:presLayoutVars>
          <dgm:bulletEnabled val="1"/>
        </dgm:presLayoutVars>
      </dgm:prSet>
      <dgm:spPr/>
    </dgm:pt>
    <dgm:pt modelId="{9958F109-35DA-45DA-A69D-3BA41D758A58}" type="pres">
      <dgm:prSet presAssocID="{D2B6547F-0F85-4DE2-9E31-6CC9DA041AB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B0B5D5E-EB12-45AB-A9FF-74F7F1988797}" type="pres">
      <dgm:prSet presAssocID="{D2B6547F-0F85-4DE2-9E31-6CC9DA041ABA}" presName="parentRect" presStyleLbl="alignNode1" presStyleIdx="0" presStyleCnt="1"/>
      <dgm:spPr/>
    </dgm:pt>
    <dgm:pt modelId="{963E0F60-F462-45D9-83E5-35AC18DF215A}" type="pres">
      <dgm:prSet presAssocID="{D2B6547F-0F85-4DE2-9E31-6CC9DA041ABA}" presName="adorn" presStyleLbl="fgAccFollow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 female with solid fill"/>
        </a:ext>
      </dgm:extLst>
    </dgm:pt>
  </dgm:ptLst>
  <dgm:cxnLst>
    <dgm:cxn modelId="{D3385905-2BDA-456C-8164-8665CE2BFCCC}" type="presOf" srcId="{D2B6547F-0F85-4DE2-9E31-6CC9DA041ABA}" destId="{9958F109-35DA-45DA-A69D-3BA41D758A58}" srcOrd="0" destOrd="0" presId="urn:microsoft.com/office/officeart/2005/8/layout/bList2"/>
    <dgm:cxn modelId="{96F6581F-E591-46D7-913D-3A1FE3AAB1E1}" type="presOf" srcId="{5723572D-0C47-471C-A65F-D3FCEFC87F63}" destId="{05465675-5FC6-4253-BEA6-87E4B7CE0898}" srcOrd="0" destOrd="3" presId="urn:microsoft.com/office/officeart/2005/8/layout/bList2"/>
    <dgm:cxn modelId="{5212E368-E222-4266-9162-EDDEBC2B81FD}" srcId="{D2B6547F-0F85-4DE2-9E31-6CC9DA041ABA}" destId="{5723572D-0C47-471C-A65F-D3FCEFC87F63}" srcOrd="3" destOrd="0" parTransId="{FE64692C-E794-4D9C-8479-96D33D4E6B49}" sibTransId="{B67B26CF-34DE-413A-A976-0AEC12ED4A4D}"/>
    <dgm:cxn modelId="{B1E4F05A-F12B-4967-B362-184F9F1A751C}" srcId="{D2B6547F-0F85-4DE2-9E31-6CC9DA041ABA}" destId="{62E10D27-0F29-482A-BCD0-7EECA40CC75E}" srcOrd="1" destOrd="0" parTransId="{A74BBFB3-56D6-40C1-B6CC-54002E1598CB}" sibTransId="{EAC56787-E3BF-4E24-A319-B903922F1428}"/>
    <dgm:cxn modelId="{1621D189-E102-4034-8F0C-83DD40835752}" type="presOf" srcId="{101DCB88-F529-45E4-9B6E-478222A6C935}" destId="{2F93A63C-1485-4468-B8C6-0CE60206EAF0}" srcOrd="0" destOrd="0" presId="urn:microsoft.com/office/officeart/2005/8/layout/bList2"/>
    <dgm:cxn modelId="{2F059190-D276-414C-BB28-ADB30E22CC71}" type="presOf" srcId="{805F24DB-1E96-422D-B3A6-E357E5FD95F5}" destId="{05465675-5FC6-4253-BEA6-87E4B7CE0898}" srcOrd="0" destOrd="0" presId="urn:microsoft.com/office/officeart/2005/8/layout/bList2"/>
    <dgm:cxn modelId="{B51A1A92-573E-4D07-ACCB-63E99A14B3B7}" type="presOf" srcId="{D2B6547F-0F85-4DE2-9E31-6CC9DA041ABA}" destId="{1B0B5D5E-EB12-45AB-A9FF-74F7F1988797}" srcOrd="1" destOrd="0" presId="urn:microsoft.com/office/officeart/2005/8/layout/bList2"/>
    <dgm:cxn modelId="{960C44AA-64E3-4C16-AF01-2E0380F41E52}" srcId="{101DCB88-F529-45E4-9B6E-478222A6C935}" destId="{D2B6547F-0F85-4DE2-9E31-6CC9DA041ABA}" srcOrd="0" destOrd="0" parTransId="{C107FC37-2C0B-45B1-A470-C7FDB843ADDA}" sibTransId="{02EB18AF-762D-4BD2-A7F9-9938A116DB69}"/>
    <dgm:cxn modelId="{DD6F89B2-7573-4CAF-821B-591B43C4DF97}" srcId="{D2B6547F-0F85-4DE2-9E31-6CC9DA041ABA}" destId="{805F24DB-1E96-422D-B3A6-E357E5FD95F5}" srcOrd="0" destOrd="0" parTransId="{C5EC086B-EBE5-4F81-B1A5-7FF10BB7FCD7}" sibTransId="{9B0E59E7-141B-4D2C-9638-FEF2901331EC}"/>
    <dgm:cxn modelId="{DDBF16D2-A96C-4826-9D67-D0345C97A972}" type="presOf" srcId="{62E10D27-0F29-482A-BCD0-7EECA40CC75E}" destId="{05465675-5FC6-4253-BEA6-87E4B7CE0898}" srcOrd="0" destOrd="1" presId="urn:microsoft.com/office/officeart/2005/8/layout/bList2"/>
    <dgm:cxn modelId="{32981CE7-7292-4F39-B4A2-7051BF7687A3}" srcId="{D2B6547F-0F85-4DE2-9E31-6CC9DA041ABA}" destId="{901E45A5-D64D-4A56-8F73-734966F0EA16}" srcOrd="2" destOrd="0" parTransId="{A162E4FF-44B2-4C7E-ADE6-1E74E59F4C05}" sibTransId="{D4691C6C-6B50-40C0-BBE0-AF85CEEF89E9}"/>
    <dgm:cxn modelId="{4EC699FE-757E-40FD-BE5E-5E6D3F9102B7}" type="presOf" srcId="{901E45A5-D64D-4A56-8F73-734966F0EA16}" destId="{05465675-5FC6-4253-BEA6-87E4B7CE0898}" srcOrd="0" destOrd="2" presId="urn:microsoft.com/office/officeart/2005/8/layout/bList2"/>
    <dgm:cxn modelId="{85EE3350-CB48-47E4-83D9-A80A2183AC03}" type="presParOf" srcId="{2F93A63C-1485-4468-B8C6-0CE60206EAF0}" destId="{86376F77-1F58-4B6F-B231-04C2F3C7F216}" srcOrd="0" destOrd="0" presId="urn:microsoft.com/office/officeart/2005/8/layout/bList2"/>
    <dgm:cxn modelId="{A528DB8E-44FC-4D03-85DE-395AF5C4B5B1}" type="presParOf" srcId="{86376F77-1F58-4B6F-B231-04C2F3C7F216}" destId="{05465675-5FC6-4253-BEA6-87E4B7CE0898}" srcOrd="0" destOrd="0" presId="urn:microsoft.com/office/officeart/2005/8/layout/bList2"/>
    <dgm:cxn modelId="{17035379-7212-4F57-9EB7-3ABE24B3A2F7}" type="presParOf" srcId="{86376F77-1F58-4B6F-B231-04C2F3C7F216}" destId="{9958F109-35DA-45DA-A69D-3BA41D758A58}" srcOrd="1" destOrd="0" presId="urn:microsoft.com/office/officeart/2005/8/layout/bList2"/>
    <dgm:cxn modelId="{BCEE453C-6C02-401D-BE11-72EBE90A90D3}" type="presParOf" srcId="{86376F77-1F58-4B6F-B231-04C2F3C7F216}" destId="{1B0B5D5E-EB12-45AB-A9FF-74F7F1988797}" srcOrd="2" destOrd="0" presId="urn:microsoft.com/office/officeart/2005/8/layout/bList2"/>
    <dgm:cxn modelId="{2C881F84-2AE6-4B4A-AE81-A87D94E6D6A5}" type="presParOf" srcId="{86376F77-1F58-4B6F-B231-04C2F3C7F216}" destId="{963E0F60-F462-45D9-83E5-35AC18DF215A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1DCB88-F529-45E4-9B6E-478222A6C935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CD46CC46-F4AF-4B28-B739-6A5F749D21DB}">
      <dgm:prSet phldrT="[Text]"/>
      <dgm:spPr/>
      <dgm:t>
        <a:bodyPr/>
        <a:lstStyle/>
        <a:p>
          <a:r>
            <a:rPr lang="en-US" dirty="0"/>
            <a:t>Host</a:t>
          </a:r>
        </a:p>
      </dgm:t>
    </dgm:pt>
    <dgm:pt modelId="{299A9921-47EE-4554-B99C-23A2F6A69CCA}" type="parTrans" cxnId="{BCA59097-11C3-40C4-AA60-61327FA0F17F}">
      <dgm:prSet/>
      <dgm:spPr/>
      <dgm:t>
        <a:bodyPr/>
        <a:lstStyle/>
        <a:p>
          <a:endParaRPr lang="en-US"/>
        </a:p>
      </dgm:t>
    </dgm:pt>
    <dgm:pt modelId="{8233428D-B69C-43E5-97C9-3AC20C4B765D}" type="sibTrans" cxnId="{BCA59097-11C3-40C4-AA60-61327FA0F17F}">
      <dgm:prSet/>
      <dgm:spPr/>
      <dgm:t>
        <a:bodyPr/>
        <a:lstStyle/>
        <a:p>
          <a:endParaRPr lang="en-US"/>
        </a:p>
      </dgm:t>
    </dgm:pt>
    <dgm:pt modelId="{88778338-0102-425F-997E-0C77366D65EA}">
      <dgm:prSet phldrT="[Text]"/>
      <dgm:spPr/>
      <dgm:t>
        <a:bodyPr/>
        <a:lstStyle/>
        <a:p>
          <a:r>
            <a:rPr lang="en-US" dirty="0"/>
            <a:t>Domain</a:t>
          </a:r>
        </a:p>
      </dgm:t>
    </dgm:pt>
    <dgm:pt modelId="{3C5B684B-F9DF-4310-AE64-B665BC463CA3}" type="parTrans" cxnId="{AB52A0AD-25BD-4322-9B8B-39A2BF888E60}">
      <dgm:prSet/>
      <dgm:spPr/>
      <dgm:t>
        <a:bodyPr/>
        <a:lstStyle/>
        <a:p>
          <a:endParaRPr lang="en-US"/>
        </a:p>
      </dgm:t>
    </dgm:pt>
    <dgm:pt modelId="{3C168B4C-7B65-426A-943C-ED406BE7CAAB}" type="sibTrans" cxnId="{AB52A0AD-25BD-4322-9B8B-39A2BF888E60}">
      <dgm:prSet/>
      <dgm:spPr/>
      <dgm:t>
        <a:bodyPr/>
        <a:lstStyle/>
        <a:p>
          <a:endParaRPr lang="en-US"/>
        </a:p>
      </dgm:t>
    </dgm:pt>
    <dgm:pt modelId="{ACED93F7-F240-4F6A-9D11-3D6349FDB193}">
      <dgm:prSet phldrT="[Text]"/>
      <dgm:spPr/>
      <dgm:t>
        <a:bodyPr/>
        <a:lstStyle/>
        <a:p>
          <a:r>
            <a:rPr lang="en-US" dirty="0"/>
            <a:t>URL</a:t>
          </a:r>
        </a:p>
      </dgm:t>
    </dgm:pt>
    <dgm:pt modelId="{E71224FE-008E-4904-A8D5-6F14CF6C8634}" type="parTrans" cxnId="{E8DCC51F-55AF-42AD-9A01-4766E61B255E}">
      <dgm:prSet/>
      <dgm:spPr/>
      <dgm:t>
        <a:bodyPr/>
        <a:lstStyle/>
        <a:p>
          <a:endParaRPr lang="en-US"/>
        </a:p>
      </dgm:t>
    </dgm:pt>
    <dgm:pt modelId="{78270989-F0F4-40FA-BC03-CE3D4D03871E}" type="sibTrans" cxnId="{E8DCC51F-55AF-42AD-9A01-4766E61B255E}">
      <dgm:prSet/>
      <dgm:spPr/>
      <dgm:t>
        <a:bodyPr/>
        <a:lstStyle/>
        <a:p>
          <a:endParaRPr lang="en-US"/>
        </a:p>
      </dgm:t>
    </dgm:pt>
    <dgm:pt modelId="{53AC2778-A981-4AFF-BD92-DC702933022F}">
      <dgm:prSet phldrT="[Text]"/>
      <dgm:spPr/>
      <dgm:t>
        <a:bodyPr/>
        <a:lstStyle/>
        <a:p>
          <a:r>
            <a:rPr lang="en-US" dirty="0"/>
            <a:t>File</a:t>
          </a:r>
        </a:p>
      </dgm:t>
    </dgm:pt>
    <dgm:pt modelId="{D4708EBC-AEDC-4CD9-9534-5D18C41A1B1D}" type="parTrans" cxnId="{1EC97F37-CE6A-4B65-A620-D124428B5166}">
      <dgm:prSet/>
      <dgm:spPr/>
      <dgm:t>
        <a:bodyPr/>
        <a:lstStyle/>
        <a:p>
          <a:endParaRPr lang="en-US"/>
        </a:p>
      </dgm:t>
    </dgm:pt>
    <dgm:pt modelId="{5E36EF9F-30B5-4A42-9C43-1F1C0FA715E5}" type="sibTrans" cxnId="{1EC97F37-CE6A-4B65-A620-D124428B5166}">
      <dgm:prSet/>
      <dgm:spPr/>
      <dgm:t>
        <a:bodyPr/>
        <a:lstStyle/>
        <a:p>
          <a:endParaRPr lang="en-US"/>
        </a:p>
      </dgm:t>
    </dgm:pt>
    <dgm:pt modelId="{637479A4-8F31-455E-BBFB-460F45CD998F}">
      <dgm:prSet phldrT="[Text]"/>
      <dgm:spPr/>
      <dgm:t>
        <a:bodyPr/>
        <a:lstStyle/>
        <a:p>
          <a:r>
            <a:rPr lang="en-US" dirty="0"/>
            <a:t>App</a:t>
          </a:r>
        </a:p>
      </dgm:t>
    </dgm:pt>
    <dgm:pt modelId="{1E316AFA-3FF3-4E55-8572-AEBC1BC2AA84}" type="parTrans" cxnId="{8CFA6AF0-2CA2-4F1F-9C60-06FCB37832F6}">
      <dgm:prSet/>
      <dgm:spPr/>
      <dgm:t>
        <a:bodyPr/>
        <a:lstStyle/>
        <a:p>
          <a:endParaRPr lang="en-US"/>
        </a:p>
      </dgm:t>
    </dgm:pt>
    <dgm:pt modelId="{BA05009B-7191-4698-B139-00416224CD2F}" type="sibTrans" cxnId="{8CFA6AF0-2CA2-4F1F-9C60-06FCB37832F6}">
      <dgm:prSet/>
      <dgm:spPr/>
      <dgm:t>
        <a:bodyPr/>
        <a:lstStyle/>
        <a:p>
          <a:endParaRPr lang="en-US"/>
        </a:p>
      </dgm:t>
    </dgm:pt>
    <dgm:pt modelId="{BC0D4CA1-4AA7-4976-BA14-8EBC45A9B708}">
      <dgm:prSet phldrT="[Text]"/>
      <dgm:spPr/>
      <dgm:t>
        <a:bodyPr/>
        <a:lstStyle/>
        <a:p>
          <a:r>
            <a:rPr lang="en-US" dirty="0"/>
            <a:t>---?</a:t>
          </a:r>
        </a:p>
      </dgm:t>
    </dgm:pt>
    <dgm:pt modelId="{D3DE14BA-F32E-440D-97D8-DB4D3F13A46E}" type="parTrans" cxnId="{C2B7A0AB-89F1-448F-86B0-C827765D2463}">
      <dgm:prSet/>
      <dgm:spPr/>
      <dgm:t>
        <a:bodyPr/>
        <a:lstStyle/>
        <a:p>
          <a:endParaRPr lang="en-US"/>
        </a:p>
      </dgm:t>
    </dgm:pt>
    <dgm:pt modelId="{F976989A-F0C5-4ED2-B18C-325654EEE4F5}" type="sibTrans" cxnId="{C2B7A0AB-89F1-448F-86B0-C827765D2463}">
      <dgm:prSet/>
      <dgm:spPr/>
      <dgm:t>
        <a:bodyPr/>
        <a:lstStyle/>
        <a:p>
          <a:endParaRPr lang="en-US"/>
        </a:p>
      </dgm:t>
    </dgm:pt>
    <dgm:pt modelId="{22AE5703-A3CC-4A7B-90CE-83CC5A1DF331}">
      <dgm:prSet phldrT="[Text]"/>
      <dgm:spPr/>
      <dgm:t>
        <a:bodyPr/>
        <a:lstStyle/>
        <a:p>
          <a:r>
            <a:rPr lang="en-US" dirty="0"/>
            <a:t>---?</a:t>
          </a:r>
        </a:p>
      </dgm:t>
    </dgm:pt>
    <dgm:pt modelId="{B19E6B3E-73BF-4B26-B448-D41C02A4FB73}" type="parTrans" cxnId="{E591129C-668F-437B-A81D-E224BF9F78BE}">
      <dgm:prSet/>
      <dgm:spPr/>
      <dgm:t>
        <a:bodyPr/>
        <a:lstStyle/>
        <a:p>
          <a:endParaRPr lang="en-US"/>
        </a:p>
      </dgm:t>
    </dgm:pt>
    <dgm:pt modelId="{2069D704-3BC8-4D01-A1E6-739BCDFCA2B3}" type="sibTrans" cxnId="{E591129C-668F-437B-A81D-E224BF9F78BE}">
      <dgm:prSet/>
      <dgm:spPr/>
      <dgm:t>
        <a:bodyPr/>
        <a:lstStyle/>
        <a:p>
          <a:endParaRPr lang="en-US"/>
        </a:p>
      </dgm:t>
    </dgm:pt>
    <dgm:pt modelId="{6D9C88DA-2992-41FF-BFF8-BA70F3F2D4D6}">
      <dgm:prSet phldrT="[Text]"/>
      <dgm:spPr/>
      <dgm:t>
        <a:bodyPr/>
        <a:lstStyle/>
        <a:p>
          <a:r>
            <a:rPr lang="en-US" dirty="0"/>
            <a:t>---?</a:t>
          </a:r>
        </a:p>
      </dgm:t>
    </dgm:pt>
    <dgm:pt modelId="{6183F483-B322-46FA-A5E3-655A2488B3B7}" type="parTrans" cxnId="{DB418158-CA8A-485E-96A5-83B80DDE4AA1}">
      <dgm:prSet/>
      <dgm:spPr/>
      <dgm:t>
        <a:bodyPr/>
        <a:lstStyle/>
        <a:p>
          <a:endParaRPr lang="en-US"/>
        </a:p>
      </dgm:t>
    </dgm:pt>
    <dgm:pt modelId="{39C2167E-20BD-4976-81BF-7E1ED412C933}" type="sibTrans" cxnId="{DB418158-CA8A-485E-96A5-83B80DDE4AA1}">
      <dgm:prSet/>
      <dgm:spPr/>
      <dgm:t>
        <a:bodyPr/>
        <a:lstStyle/>
        <a:p>
          <a:endParaRPr lang="en-US"/>
        </a:p>
      </dgm:t>
    </dgm:pt>
    <dgm:pt modelId="{D4507115-294B-472B-B3DC-8B335957430F}">
      <dgm:prSet phldrT="[Text]"/>
      <dgm:spPr/>
      <dgm:t>
        <a:bodyPr/>
        <a:lstStyle/>
        <a:p>
          <a:r>
            <a:rPr lang="en-US" dirty="0"/>
            <a:t>---?</a:t>
          </a:r>
        </a:p>
      </dgm:t>
    </dgm:pt>
    <dgm:pt modelId="{0A457240-89BD-4A38-9FBC-DD3F44F5360F}" type="parTrans" cxnId="{A6145C34-A579-44C0-A9CA-9F1B7A7593EB}">
      <dgm:prSet/>
      <dgm:spPr/>
      <dgm:t>
        <a:bodyPr/>
        <a:lstStyle/>
        <a:p>
          <a:endParaRPr lang="en-US"/>
        </a:p>
      </dgm:t>
    </dgm:pt>
    <dgm:pt modelId="{DF254F7C-9E88-4E89-9CAC-9779525C673F}" type="sibTrans" cxnId="{A6145C34-A579-44C0-A9CA-9F1B7A7593EB}">
      <dgm:prSet/>
      <dgm:spPr/>
      <dgm:t>
        <a:bodyPr/>
        <a:lstStyle/>
        <a:p>
          <a:endParaRPr lang="en-US"/>
        </a:p>
      </dgm:t>
    </dgm:pt>
    <dgm:pt modelId="{C1AAE380-A9E1-45B8-A195-C04ECA333F66}">
      <dgm:prSet phldrT="[Text]"/>
      <dgm:spPr/>
      <dgm:t>
        <a:bodyPr/>
        <a:lstStyle/>
        <a:p>
          <a:r>
            <a:rPr lang="en-US" dirty="0"/>
            <a:t>---?</a:t>
          </a:r>
        </a:p>
      </dgm:t>
    </dgm:pt>
    <dgm:pt modelId="{62FAAB96-855E-4E07-AB2B-2BA02960EF68}" type="parTrans" cxnId="{F8A1994E-2CBC-4971-A74A-20F91A6ADCE4}">
      <dgm:prSet/>
      <dgm:spPr/>
      <dgm:t>
        <a:bodyPr/>
        <a:lstStyle/>
        <a:p>
          <a:endParaRPr lang="en-US"/>
        </a:p>
      </dgm:t>
    </dgm:pt>
    <dgm:pt modelId="{CAEF8C0C-7B4C-4B81-BBC3-48890E01E7BB}" type="sibTrans" cxnId="{F8A1994E-2CBC-4971-A74A-20F91A6ADCE4}">
      <dgm:prSet/>
      <dgm:spPr/>
      <dgm:t>
        <a:bodyPr/>
        <a:lstStyle/>
        <a:p>
          <a:endParaRPr lang="en-US"/>
        </a:p>
      </dgm:t>
    </dgm:pt>
    <dgm:pt modelId="{38A7C300-CD1B-4759-B0AB-B6A74C023FB9}">
      <dgm:prSet phldrT="[Text]" custLinFactNeighborX="4369" custLinFactNeighborY="-808"/>
      <dgm:spPr/>
      <dgm:t>
        <a:bodyPr/>
        <a:lstStyle/>
        <a:p>
          <a:r>
            <a:rPr lang="en-US" dirty="0"/>
            <a:t>---?</a:t>
          </a:r>
        </a:p>
      </dgm:t>
    </dgm:pt>
    <dgm:pt modelId="{F229897B-A85F-471F-A3E3-5E04CFB5BA76}" type="parTrans" cxnId="{EAC4D2A0-9C91-4EE5-A001-E645EBE6CFC5}">
      <dgm:prSet/>
      <dgm:spPr/>
      <dgm:t>
        <a:bodyPr/>
        <a:lstStyle/>
        <a:p>
          <a:endParaRPr lang="en-US"/>
        </a:p>
      </dgm:t>
    </dgm:pt>
    <dgm:pt modelId="{3588AD58-AFCE-421A-96B8-BABAF5E856AF}" type="sibTrans" cxnId="{EAC4D2A0-9C91-4EE5-A001-E645EBE6CFC5}">
      <dgm:prSet/>
      <dgm:spPr/>
      <dgm:t>
        <a:bodyPr/>
        <a:lstStyle/>
        <a:p>
          <a:endParaRPr lang="en-US"/>
        </a:p>
      </dgm:t>
    </dgm:pt>
    <dgm:pt modelId="{004729E4-3413-4A91-961B-3F3E47E836EB}">
      <dgm:prSet phldrT="[Text]" custLinFactNeighborX="4369" custLinFactNeighborY="-808"/>
      <dgm:spPr/>
      <dgm:t>
        <a:bodyPr/>
        <a:lstStyle/>
        <a:p>
          <a:r>
            <a:rPr lang="en-US" dirty="0"/>
            <a:t>---?</a:t>
          </a:r>
        </a:p>
      </dgm:t>
    </dgm:pt>
    <dgm:pt modelId="{1CAF12D2-03F5-46AF-82CD-9FCDD09B95BA}" type="parTrans" cxnId="{472B4207-F330-413C-A66F-2F671543C262}">
      <dgm:prSet/>
      <dgm:spPr/>
      <dgm:t>
        <a:bodyPr/>
        <a:lstStyle/>
        <a:p>
          <a:endParaRPr lang="en-US"/>
        </a:p>
      </dgm:t>
    </dgm:pt>
    <dgm:pt modelId="{3B2A3A27-2B51-42C9-9BC4-997D7EFB56BD}" type="sibTrans" cxnId="{472B4207-F330-413C-A66F-2F671543C262}">
      <dgm:prSet/>
      <dgm:spPr/>
      <dgm:t>
        <a:bodyPr/>
        <a:lstStyle/>
        <a:p>
          <a:endParaRPr lang="en-US"/>
        </a:p>
      </dgm:t>
    </dgm:pt>
    <dgm:pt modelId="{BCCC31BD-5C33-4395-B828-3621C9B0FFE3}">
      <dgm:prSet phldrT="[Text]" custLinFactNeighborX="4369" custLinFactNeighborY="-808"/>
      <dgm:spPr/>
      <dgm:t>
        <a:bodyPr/>
        <a:lstStyle/>
        <a:p>
          <a:r>
            <a:rPr lang="en-US" dirty="0"/>
            <a:t>---?</a:t>
          </a:r>
        </a:p>
      </dgm:t>
    </dgm:pt>
    <dgm:pt modelId="{282BB180-4A23-43CD-A74D-9DFD05B54331}" type="parTrans" cxnId="{A7E73351-5D12-4DDF-8201-B16AD0612065}">
      <dgm:prSet/>
      <dgm:spPr/>
      <dgm:t>
        <a:bodyPr/>
        <a:lstStyle/>
        <a:p>
          <a:endParaRPr lang="en-US"/>
        </a:p>
      </dgm:t>
    </dgm:pt>
    <dgm:pt modelId="{E4D0BC19-9F54-4572-8CFF-411EEEBB10F0}" type="sibTrans" cxnId="{A7E73351-5D12-4DDF-8201-B16AD0612065}">
      <dgm:prSet/>
      <dgm:spPr/>
      <dgm:t>
        <a:bodyPr/>
        <a:lstStyle/>
        <a:p>
          <a:endParaRPr lang="en-US"/>
        </a:p>
      </dgm:t>
    </dgm:pt>
    <dgm:pt modelId="{89D97A6E-FE9F-4296-AD54-DD2B296FA5CB}">
      <dgm:prSet phldrT="[Text]"/>
      <dgm:spPr/>
      <dgm:t>
        <a:bodyPr/>
        <a:lstStyle/>
        <a:p>
          <a:r>
            <a:rPr lang="en-US" dirty="0"/>
            <a:t>---?</a:t>
          </a:r>
        </a:p>
      </dgm:t>
    </dgm:pt>
    <dgm:pt modelId="{32A24E7A-1782-4B91-B256-8AA22CA1362E}" type="parTrans" cxnId="{9980D8C8-4BBC-4168-AAA5-5000153840F7}">
      <dgm:prSet/>
      <dgm:spPr/>
      <dgm:t>
        <a:bodyPr/>
        <a:lstStyle/>
        <a:p>
          <a:endParaRPr lang="en-US"/>
        </a:p>
      </dgm:t>
    </dgm:pt>
    <dgm:pt modelId="{A90819DA-B331-48C8-9843-55AE801970A7}" type="sibTrans" cxnId="{9980D8C8-4BBC-4168-AAA5-5000153840F7}">
      <dgm:prSet/>
      <dgm:spPr/>
      <dgm:t>
        <a:bodyPr/>
        <a:lstStyle/>
        <a:p>
          <a:endParaRPr lang="en-US"/>
        </a:p>
      </dgm:t>
    </dgm:pt>
    <dgm:pt modelId="{B7A46BFA-4EE2-415B-9F1B-629F96F89717}">
      <dgm:prSet phldrT="[Text]"/>
      <dgm:spPr/>
      <dgm:t>
        <a:bodyPr/>
        <a:lstStyle/>
        <a:p>
          <a:r>
            <a:rPr lang="en-US" dirty="0"/>
            <a:t>---?</a:t>
          </a:r>
        </a:p>
      </dgm:t>
    </dgm:pt>
    <dgm:pt modelId="{8A1876F3-7B54-4785-8BB4-6F14A57CC395}" type="parTrans" cxnId="{8EFFF5A9-C8D2-4D49-AE69-18378C437F87}">
      <dgm:prSet/>
      <dgm:spPr/>
      <dgm:t>
        <a:bodyPr/>
        <a:lstStyle/>
        <a:p>
          <a:endParaRPr lang="en-US"/>
        </a:p>
      </dgm:t>
    </dgm:pt>
    <dgm:pt modelId="{917BB5CE-9C8D-4384-B540-9A72AB598BCE}" type="sibTrans" cxnId="{8EFFF5A9-C8D2-4D49-AE69-18378C437F87}">
      <dgm:prSet/>
      <dgm:spPr/>
      <dgm:t>
        <a:bodyPr/>
        <a:lstStyle/>
        <a:p>
          <a:endParaRPr lang="en-US"/>
        </a:p>
      </dgm:t>
    </dgm:pt>
    <dgm:pt modelId="{0C897572-B27C-4E9B-B864-9A4D44D60F55}">
      <dgm:prSet phldrT="[Text]"/>
      <dgm:spPr/>
      <dgm:t>
        <a:bodyPr/>
        <a:lstStyle/>
        <a:p>
          <a:r>
            <a:rPr lang="en-US" dirty="0"/>
            <a:t>---?</a:t>
          </a:r>
        </a:p>
      </dgm:t>
    </dgm:pt>
    <dgm:pt modelId="{80998C50-4554-47A6-B627-04CF22D60F96}" type="parTrans" cxnId="{12EA56D5-3D45-4BD0-852B-A3C49CA8CDD8}">
      <dgm:prSet/>
      <dgm:spPr/>
      <dgm:t>
        <a:bodyPr/>
        <a:lstStyle/>
        <a:p>
          <a:endParaRPr lang="en-US"/>
        </a:p>
      </dgm:t>
    </dgm:pt>
    <dgm:pt modelId="{2910E8E6-53F2-4F6B-81AF-608189C8ED7C}" type="sibTrans" cxnId="{12EA56D5-3D45-4BD0-852B-A3C49CA8CDD8}">
      <dgm:prSet/>
      <dgm:spPr/>
      <dgm:t>
        <a:bodyPr/>
        <a:lstStyle/>
        <a:p>
          <a:endParaRPr lang="en-US"/>
        </a:p>
      </dgm:t>
    </dgm:pt>
    <dgm:pt modelId="{7557B1F9-D9B0-4AD9-BC8B-B51EBCB74673}">
      <dgm:prSet phldrT="[Text]"/>
      <dgm:spPr/>
      <dgm:t>
        <a:bodyPr/>
        <a:lstStyle/>
        <a:p>
          <a:r>
            <a:rPr lang="en-US" dirty="0"/>
            <a:t>---?</a:t>
          </a:r>
        </a:p>
      </dgm:t>
    </dgm:pt>
    <dgm:pt modelId="{B872A896-A9CE-4D84-86B6-057004C70C48}" type="parTrans" cxnId="{ABB2FB8D-120A-49C5-9E9E-A6E9EE3DD8CD}">
      <dgm:prSet/>
      <dgm:spPr/>
      <dgm:t>
        <a:bodyPr/>
        <a:lstStyle/>
        <a:p>
          <a:endParaRPr lang="en-US"/>
        </a:p>
      </dgm:t>
    </dgm:pt>
    <dgm:pt modelId="{D467E7F7-C51D-43F4-B8CF-9538FA37BE80}" type="sibTrans" cxnId="{ABB2FB8D-120A-49C5-9E9E-A6E9EE3DD8CD}">
      <dgm:prSet/>
      <dgm:spPr/>
      <dgm:t>
        <a:bodyPr/>
        <a:lstStyle/>
        <a:p>
          <a:endParaRPr lang="en-US"/>
        </a:p>
      </dgm:t>
    </dgm:pt>
    <dgm:pt modelId="{3C88726B-07F5-4E1A-9A5E-48866B0767BB}">
      <dgm:prSet phldrT="[Text]"/>
      <dgm:spPr/>
      <dgm:t>
        <a:bodyPr/>
        <a:lstStyle/>
        <a:p>
          <a:r>
            <a:rPr lang="en-US" dirty="0"/>
            <a:t>---?</a:t>
          </a:r>
        </a:p>
      </dgm:t>
    </dgm:pt>
    <dgm:pt modelId="{D5E5B6A4-08C3-48A3-81B3-646DC13523AD}" type="parTrans" cxnId="{35160E82-0ABF-442F-ABB8-A801F53DA886}">
      <dgm:prSet/>
      <dgm:spPr/>
      <dgm:t>
        <a:bodyPr/>
        <a:lstStyle/>
        <a:p>
          <a:endParaRPr lang="en-US"/>
        </a:p>
      </dgm:t>
    </dgm:pt>
    <dgm:pt modelId="{E96C8193-1658-4DCE-9EAB-FE6734CD5E41}" type="sibTrans" cxnId="{35160E82-0ABF-442F-ABB8-A801F53DA886}">
      <dgm:prSet/>
      <dgm:spPr/>
      <dgm:t>
        <a:bodyPr/>
        <a:lstStyle/>
        <a:p>
          <a:endParaRPr lang="en-US"/>
        </a:p>
      </dgm:t>
    </dgm:pt>
    <dgm:pt modelId="{25462F40-D214-412A-A95A-FC83B8A5C764}">
      <dgm:prSet phldrT="[Text]"/>
      <dgm:spPr/>
      <dgm:t>
        <a:bodyPr/>
        <a:lstStyle/>
        <a:p>
          <a:r>
            <a:rPr lang="en-US" dirty="0"/>
            <a:t>---?</a:t>
          </a:r>
        </a:p>
      </dgm:t>
    </dgm:pt>
    <dgm:pt modelId="{39AB8BDE-6C2D-4FAE-9E7F-D41F65470D23}" type="parTrans" cxnId="{FF47FE68-113B-4E51-86C1-F41E4417CF18}">
      <dgm:prSet/>
      <dgm:spPr/>
      <dgm:t>
        <a:bodyPr/>
        <a:lstStyle/>
        <a:p>
          <a:endParaRPr lang="en-US"/>
        </a:p>
      </dgm:t>
    </dgm:pt>
    <dgm:pt modelId="{D36EAAFF-E5BD-4863-871F-E065ADB5B9C1}" type="sibTrans" cxnId="{FF47FE68-113B-4E51-86C1-F41E4417CF18}">
      <dgm:prSet/>
      <dgm:spPr/>
      <dgm:t>
        <a:bodyPr/>
        <a:lstStyle/>
        <a:p>
          <a:endParaRPr lang="en-US"/>
        </a:p>
      </dgm:t>
    </dgm:pt>
    <dgm:pt modelId="{0913D695-6C7D-4BFF-9362-FE26E4BFCB62}">
      <dgm:prSet phldrT="[Text]"/>
      <dgm:spPr/>
      <dgm:t>
        <a:bodyPr/>
        <a:lstStyle/>
        <a:p>
          <a:r>
            <a:rPr lang="en-US" dirty="0"/>
            <a:t>---?</a:t>
          </a:r>
        </a:p>
      </dgm:t>
    </dgm:pt>
    <dgm:pt modelId="{FD41104F-4B7B-4625-AE46-0B22B550840F}" type="parTrans" cxnId="{D1D106AF-748B-4550-8852-55BA8063C0D5}">
      <dgm:prSet/>
      <dgm:spPr/>
      <dgm:t>
        <a:bodyPr/>
        <a:lstStyle/>
        <a:p>
          <a:endParaRPr lang="en-US"/>
        </a:p>
      </dgm:t>
    </dgm:pt>
    <dgm:pt modelId="{A7CB9557-7F1E-4CF7-B7E4-14D7843F8391}" type="sibTrans" cxnId="{D1D106AF-748B-4550-8852-55BA8063C0D5}">
      <dgm:prSet/>
      <dgm:spPr/>
      <dgm:t>
        <a:bodyPr/>
        <a:lstStyle/>
        <a:p>
          <a:endParaRPr lang="en-US"/>
        </a:p>
      </dgm:t>
    </dgm:pt>
    <dgm:pt modelId="{63291433-F817-4BCD-9CB3-BEB31DAB1206}">
      <dgm:prSet phldrT="[Text]"/>
      <dgm:spPr/>
      <dgm:t>
        <a:bodyPr/>
        <a:lstStyle/>
        <a:p>
          <a:r>
            <a:rPr lang="en-US" dirty="0"/>
            <a:t>---?</a:t>
          </a:r>
        </a:p>
      </dgm:t>
    </dgm:pt>
    <dgm:pt modelId="{ABBC9B77-27B9-44D9-973C-390508AE0FB3}" type="parTrans" cxnId="{F85AD945-796C-42D8-9CB4-0218516A2E24}">
      <dgm:prSet/>
      <dgm:spPr/>
      <dgm:t>
        <a:bodyPr/>
        <a:lstStyle/>
        <a:p>
          <a:endParaRPr lang="en-US"/>
        </a:p>
      </dgm:t>
    </dgm:pt>
    <dgm:pt modelId="{A8E6521F-31F8-4B9E-BC56-D6866319418C}" type="sibTrans" cxnId="{F85AD945-796C-42D8-9CB4-0218516A2E24}">
      <dgm:prSet/>
      <dgm:spPr/>
      <dgm:t>
        <a:bodyPr/>
        <a:lstStyle/>
        <a:p>
          <a:endParaRPr lang="en-US"/>
        </a:p>
      </dgm:t>
    </dgm:pt>
    <dgm:pt modelId="{38173396-256B-41C9-96E6-EC035C9F0C02}">
      <dgm:prSet phldrT="[Text]"/>
      <dgm:spPr/>
      <dgm:t>
        <a:bodyPr/>
        <a:lstStyle/>
        <a:p>
          <a:r>
            <a:rPr lang="en-US" dirty="0"/>
            <a:t>---?</a:t>
          </a:r>
        </a:p>
      </dgm:t>
    </dgm:pt>
    <dgm:pt modelId="{A6506E88-799F-492E-BDC6-BBFD43D81417}" type="parTrans" cxnId="{58263ACD-9E62-4335-B4C9-7160D6EABCC7}">
      <dgm:prSet/>
      <dgm:spPr/>
      <dgm:t>
        <a:bodyPr/>
        <a:lstStyle/>
        <a:p>
          <a:endParaRPr lang="en-US"/>
        </a:p>
      </dgm:t>
    </dgm:pt>
    <dgm:pt modelId="{6D3673CF-A7D3-492A-A0B2-3A14146D733B}" type="sibTrans" cxnId="{58263ACD-9E62-4335-B4C9-7160D6EABCC7}">
      <dgm:prSet/>
      <dgm:spPr/>
      <dgm:t>
        <a:bodyPr/>
        <a:lstStyle/>
        <a:p>
          <a:endParaRPr lang="en-US"/>
        </a:p>
      </dgm:t>
    </dgm:pt>
    <dgm:pt modelId="{ADF7EE0B-4022-432B-AE2E-544A56C5941A}">
      <dgm:prSet phldrT="[Text]"/>
      <dgm:spPr/>
      <dgm:t>
        <a:bodyPr/>
        <a:lstStyle/>
        <a:p>
          <a:r>
            <a:rPr lang="en-US" dirty="0"/>
            <a:t>---?</a:t>
          </a:r>
        </a:p>
      </dgm:t>
    </dgm:pt>
    <dgm:pt modelId="{3AA42289-F94A-4F75-A60A-CE2553FDBFB3}" type="parTrans" cxnId="{80F994C1-EB39-44BA-B19F-56183D3C5F6F}">
      <dgm:prSet/>
      <dgm:spPr/>
      <dgm:t>
        <a:bodyPr/>
        <a:lstStyle/>
        <a:p>
          <a:endParaRPr lang="en-US"/>
        </a:p>
      </dgm:t>
    </dgm:pt>
    <dgm:pt modelId="{8CEBCB26-6941-40CD-BA85-2DA54F505F24}" type="sibTrans" cxnId="{80F994C1-EB39-44BA-B19F-56183D3C5F6F}">
      <dgm:prSet/>
      <dgm:spPr/>
      <dgm:t>
        <a:bodyPr/>
        <a:lstStyle/>
        <a:p>
          <a:endParaRPr lang="en-US"/>
        </a:p>
      </dgm:t>
    </dgm:pt>
    <dgm:pt modelId="{599A5A9F-8DC6-4B54-B541-EBD3C07E62AC}">
      <dgm:prSet phldrT="[Text]"/>
      <dgm:spPr/>
      <dgm:t>
        <a:bodyPr/>
        <a:lstStyle/>
        <a:p>
          <a:r>
            <a:rPr lang="en-US" dirty="0"/>
            <a:t>---?</a:t>
          </a:r>
        </a:p>
      </dgm:t>
    </dgm:pt>
    <dgm:pt modelId="{4BC1775A-A5DF-4208-B9D8-2651A4D8ADE3}" type="parTrans" cxnId="{5896B048-2B58-4D73-863F-436E9AEA40C8}">
      <dgm:prSet/>
      <dgm:spPr/>
      <dgm:t>
        <a:bodyPr/>
        <a:lstStyle/>
        <a:p>
          <a:endParaRPr lang="en-US"/>
        </a:p>
      </dgm:t>
    </dgm:pt>
    <dgm:pt modelId="{525ECDCE-0748-4B6F-9DF6-5386DE9FC5D5}" type="sibTrans" cxnId="{5896B048-2B58-4D73-863F-436E9AEA40C8}">
      <dgm:prSet/>
      <dgm:spPr/>
      <dgm:t>
        <a:bodyPr/>
        <a:lstStyle/>
        <a:p>
          <a:endParaRPr lang="en-US"/>
        </a:p>
      </dgm:t>
    </dgm:pt>
    <dgm:pt modelId="{0E06D4AC-1229-45B5-B8F9-935639BB91E6}">
      <dgm:prSet phldrT="[Text]"/>
      <dgm:spPr/>
      <dgm:t>
        <a:bodyPr/>
        <a:lstStyle/>
        <a:p>
          <a:r>
            <a:rPr lang="en-US" dirty="0"/>
            <a:t>---?</a:t>
          </a:r>
        </a:p>
      </dgm:t>
    </dgm:pt>
    <dgm:pt modelId="{69772DC3-BA02-4996-8716-E003C5CAF632}" type="parTrans" cxnId="{C1210A05-914F-49A9-A9E4-624991BFCC0C}">
      <dgm:prSet/>
      <dgm:spPr/>
      <dgm:t>
        <a:bodyPr/>
        <a:lstStyle/>
        <a:p>
          <a:endParaRPr lang="en-US"/>
        </a:p>
      </dgm:t>
    </dgm:pt>
    <dgm:pt modelId="{490EBFA4-748C-4C28-8EEA-A26A932E8900}" type="sibTrans" cxnId="{C1210A05-914F-49A9-A9E4-624991BFCC0C}">
      <dgm:prSet/>
      <dgm:spPr/>
      <dgm:t>
        <a:bodyPr/>
        <a:lstStyle/>
        <a:p>
          <a:endParaRPr lang="en-US"/>
        </a:p>
      </dgm:t>
    </dgm:pt>
    <dgm:pt modelId="{2F93A63C-1485-4468-B8C6-0CE60206EAF0}" type="pres">
      <dgm:prSet presAssocID="{101DCB88-F529-45E4-9B6E-478222A6C935}" presName="diagram" presStyleCnt="0">
        <dgm:presLayoutVars>
          <dgm:dir/>
          <dgm:animLvl val="lvl"/>
          <dgm:resizeHandles val="exact"/>
        </dgm:presLayoutVars>
      </dgm:prSet>
      <dgm:spPr/>
    </dgm:pt>
    <dgm:pt modelId="{17C9A96C-A601-43E7-B36E-D68ACF8583A8}" type="pres">
      <dgm:prSet presAssocID="{CD46CC46-F4AF-4B28-B739-6A5F749D21DB}" presName="compNode" presStyleCnt="0"/>
      <dgm:spPr/>
    </dgm:pt>
    <dgm:pt modelId="{1908EC78-ECAB-44C6-9F1A-C01B1EDC72F1}" type="pres">
      <dgm:prSet presAssocID="{CD46CC46-F4AF-4B28-B739-6A5F749D21DB}" presName="childRect" presStyleLbl="bgAcc1" presStyleIdx="0" presStyleCnt="5" custLinFactNeighborX="4369" custLinFactNeighborY="-808">
        <dgm:presLayoutVars>
          <dgm:bulletEnabled val="1"/>
        </dgm:presLayoutVars>
      </dgm:prSet>
      <dgm:spPr/>
    </dgm:pt>
    <dgm:pt modelId="{1D02F3D0-A818-4517-A078-19EDC3259694}" type="pres">
      <dgm:prSet presAssocID="{CD46CC46-F4AF-4B28-B739-6A5F749D21DB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B78F492-D544-44BD-9F07-9CFA8722FE0B}" type="pres">
      <dgm:prSet presAssocID="{CD46CC46-F4AF-4B28-B739-6A5F749D21DB}" presName="parentRect" presStyleLbl="alignNode1" presStyleIdx="0" presStyleCnt="5" custLinFactNeighborX="4254"/>
      <dgm:spPr/>
    </dgm:pt>
    <dgm:pt modelId="{D81AE90F-747C-4A8D-ACAC-92646FC4A64D}" type="pres">
      <dgm:prSet presAssocID="{CD46CC46-F4AF-4B28-B739-6A5F749D21DB}" presName="adorn" presStyleLbl="fgAccFollow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 outline"/>
        </a:ext>
      </dgm:extLst>
    </dgm:pt>
    <dgm:pt modelId="{DE2E6206-3683-4EC1-BF86-358B992D704B}" type="pres">
      <dgm:prSet presAssocID="{8233428D-B69C-43E5-97C9-3AC20C4B765D}" presName="sibTrans" presStyleLbl="sibTrans2D1" presStyleIdx="0" presStyleCnt="0"/>
      <dgm:spPr/>
    </dgm:pt>
    <dgm:pt modelId="{F3FB7EC9-AA52-4364-86FB-CB8C911AC0FE}" type="pres">
      <dgm:prSet presAssocID="{88778338-0102-425F-997E-0C77366D65EA}" presName="compNode" presStyleCnt="0"/>
      <dgm:spPr/>
    </dgm:pt>
    <dgm:pt modelId="{E7A4618B-0A65-4F9D-8910-8ACFB3187FD1}" type="pres">
      <dgm:prSet presAssocID="{88778338-0102-425F-997E-0C77366D65EA}" presName="childRect" presStyleLbl="bgAcc1" presStyleIdx="1" presStyleCnt="5" custLinFactNeighborX="4369" custLinFactNeighborY="-808">
        <dgm:presLayoutVars>
          <dgm:bulletEnabled val="1"/>
        </dgm:presLayoutVars>
      </dgm:prSet>
      <dgm:spPr/>
    </dgm:pt>
    <dgm:pt modelId="{6AB34B9D-288D-4A96-BA69-393AB04C8268}" type="pres">
      <dgm:prSet presAssocID="{88778338-0102-425F-997E-0C77366D65E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9F2D337-1E09-45DD-8324-E29A2A65C697}" type="pres">
      <dgm:prSet presAssocID="{88778338-0102-425F-997E-0C77366D65EA}" presName="parentRect" presStyleLbl="alignNode1" presStyleIdx="1" presStyleCnt="5" custLinFactNeighborX="4274" custLinFactNeighborY="-5678"/>
      <dgm:spPr/>
    </dgm:pt>
    <dgm:pt modelId="{4C60E15D-6F2B-49B4-9E65-63CF19DEC334}" type="pres">
      <dgm:prSet presAssocID="{88778338-0102-425F-997E-0C77366D65EA}" presName="adorn" presStyleLbl="fgAccFollow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 outline"/>
        </a:ext>
      </dgm:extLst>
    </dgm:pt>
    <dgm:pt modelId="{4CD2586D-F42D-43B3-B0C4-85C0E4BDCE3D}" type="pres">
      <dgm:prSet presAssocID="{3C168B4C-7B65-426A-943C-ED406BE7CAAB}" presName="sibTrans" presStyleLbl="sibTrans2D1" presStyleIdx="0" presStyleCnt="0"/>
      <dgm:spPr/>
    </dgm:pt>
    <dgm:pt modelId="{04EB95AE-E736-4F52-8E70-7BD5893F8FC7}" type="pres">
      <dgm:prSet presAssocID="{ACED93F7-F240-4F6A-9D11-3D6349FDB193}" presName="compNode" presStyleCnt="0"/>
      <dgm:spPr/>
    </dgm:pt>
    <dgm:pt modelId="{29038CEB-1D4B-4B0D-A35C-25E15F80FC6E}" type="pres">
      <dgm:prSet presAssocID="{ACED93F7-F240-4F6A-9D11-3D6349FDB193}" presName="childRect" presStyleLbl="bgAcc1" presStyleIdx="2" presStyleCnt="5" custLinFactNeighborX="4369" custLinFactNeighborY="-808">
        <dgm:presLayoutVars>
          <dgm:bulletEnabled val="1"/>
        </dgm:presLayoutVars>
      </dgm:prSet>
      <dgm:spPr/>
    </dgm:pt>
    <dgm:pt modelId="{E2FD26A5-B920-484F-918B-4156650FA030}" type="pres">
      <dgm:prSet presAssocID="{ACED93F7-F240-4F6A-9D11-3D6349FDB19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7CFBAE3-6C83-42A4-B4B8-863568681B71}" type="pres">
      <dgm:prSet presAssocID="{ACED93F7-F240-4F6A-9D11-3D6349FDB193}" presName="parentRect" presStyleLbl="alignNode1" presStyleIdx="2" presStyleCnt="5" custLinFactNeighborX="4274" custLinFactNeighborY="-5678"/>
      <dgm:spPr/>
    </dgm:pt>
    <dgm:pt modelId="{C3988D95-B2AB-4D62-B4F1-DF167C07AB12}" type="pres">
      <dgm:prSet presAssocID="{ACED93F7-F240-4F6A-9D11-3D6349FDB193}" presName="adorn" presStyleLbl="fgAccFollowNod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 outline"/>
        </a:ext>
      </dgm:extLst>
    </dgm:pt>
    <dgm:pt modelId="{0E81A453-A16A-4D71-9D04-69A5E63EB89C}" type="pres">
      <dgm:prSet presAssocID="{78270989-F0F4-40FA-BC03-CE3D4D03871E}" presName="sibTrans" presStyleLbl="sibTrans2D1" presStyleIdx="0" presStyleCnt="0"/>
      <dgm:spPr/>
    </dgm:pt>
    <dgm:pt modelId="{98F41962-BC8B-4859-8E86-2E305356664B}" type="pres">
      <dgm:prSet presAssocID="{53AC2778-A981-4AFF-BD92-DC702933022F}" presName="compNode" presStyleCnt="0"/>
      <dgm:spPr/>
    </dgm:pt>
    <dgm:pt modelId="{61183DC0-1915-4443-8DC2-2DDB12916F2B}" type="pres">
      <dgm:prSet presAssocID="{53AC2778-A981-4AFF-BD92-DC702933022F}" presName="childRect" presStyleLbl="bgAcc1" presStyleIdx="3" presStyleCnt="5" custLinFactNeighborX="4369" custLinFactNeighborY="-808">
        <dgm:presLayoutVars>
          <dgm:bulletEnabled val="1"/>
        </dgm:presLayoutVars>
      </dgm:prSet>
      <dgm:spPr/>
    </dgm:pt>
    <dgm:pt modelId="{369BB0B3-3D8D-4912-9330-BC3BEACBC74F}" type="pres">
      <dgm:prSet presAssocID="{53AC2778-A981-4AFF-BD92-DC702933022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5BF1E5A-3D4E-44BF-80B9-6B6F16A6A549}" type="pres">
      <dgm:prSet presAssocID="{53AC2778-A981-4AFF-BD92-DC702933022F}" presName="parentRect" presStyleLbl="alignNode1" presStyleIdx="3" presStyleCnt="5" custLinFactNeighborX="4274" custLinFactNeighborY="-5678"/>
      <dgm:spPr/>
    </dgm:pt>
    <dgm:pt modelId="{1F4D61CB-7AA2-4754-AC5F-949D3F6CFB7D}" type="pres">
      <dgm:prSet presAssocID="{53AC2778-A981-4AFF-BD92-DC702933022F}" presName="adorn" presStyleLbl="fgAccFollowNode1" presStyleIdx="3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ract with solid fill"/>
        </a:ext>
      </dgm:extLst>
    </dgm:pt>
    <dgm:pt modelId="{3800469D-F77B-4736-9AA6-34B812B6E748}" type="pres">
      <dgm:prSet presAssocID="{5E36EF9F-30B5-4A42-9C43-1F1C0FA715E5}" presName="sibTrans" presStyleLbl="sibTrans2D1" presStyleIdx="0" presStyleCnt="0"/>
      <dgm:spPr/>
    </dgm:pt>
    <dgm:pt modelId="{F6CF3EDB-DDCB-4E8B-A45E-FFB4976B1716}" type="pres">
      <dgm:prSet presAssocID="{637479A4-8F31-455E-BBFB-460F45CD998F}" presName="compNode" presStyleCnt="0"/>
      <dgm:spPr/>
    </dgm:pt>
    <dgm:pt modelId="{1E287323-4B7E-4DAD-A505-E3B7FD84BC31}" type="pres">
      <dgm:prSet presAssocID="{637479A4-8F31-455E-BBFB-460F45CD998F}" presName="childRect" presStyleLbl="bgAcc1" presStyleIdx="4" presStyleCnt="5" custLinFactNeighborX="4369" custLinFactNeighborY="-808">
        <dgm:presLayoutVars>
          <dgm:bulletEnabled val="1"/>
        </dgm:presLayoutVars>
      </dgm:prSet>
      <dgm:spPr/>
    </dgm:pt>
    <dgm:pt modelId="{E3548552-8EDC-46DD-9E55-6D2F10EB32E9}" type="pres">
      <dgm:prSet presAssocID="{637479A4-8F31-455E-BBFB-460F45CD998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AD02963-D53E-4549-8D73-859CE7A10B33}" type="pres">
      <dgm:prSet presAssocID="{637479A4-8F31-455E-BBFB-460F45CD998F}" presName="parentRect" presStyleLbl="alignNode1" presStyleIdx="4" presStyleCnt="5" custLinFactNeighborX="4864"/>
      <dgm:spPr/>
    </dgm:pt>
    <dgm:pt modelId="{63FCD704-D775-4C69-A145-6AC372A55AD9}" type="pres">
      <dgm:prSet presAssocID="{637479A4-8F31-455E-BBFB-460F45CD998F}" presName="adorn" presStyleLbl="fgAccFollow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</dgm:ptLst>
  <dgm:cxnLst>
    <dgm:cxn modelId="{C1210A05-914F-49A9-A9E4-624991BFCC0C}" srcId="{637479A4-8F31-455E-BBFB-460F45CD998F}" destId="{0E06D4AC-1229-45B5-B8F9-935639BB91E6}" srcOrd="3" destOrd="0" parTransId="{69772DC3-BA02-4996-8716-E003C5CAF632}" sibTransId="{490EBFA4-748C-4C28-8EEA-A26A932E8900}"/>
    <dgm:cxn modelId="{472B4207-F330-413C-A66F-2F671543C262}" srcId="{CD46CC46-F4AF-4B28-B739-6A5F749D21DB}" destId="{004729E4-3413-4A91-961B-3F3E47E836EB}" srcOrd="2" destOrd="0" parTransId="{1CAF12D2-03F5-46AF-82CD-9FCDD09B95BA}" sibTransId="{3B2A3A27-2B51-42C9-9BC4-997D7EFB56BD}"/>
    <dgm:cxn modelId="{CF4E7707-3949-4463-B41B-43B43A1A328D}" type="presOf" srcId="{88778338-0102-425F-997E-0C77366D65EA}" destId="{6AB34B9D-288D-4A96-BA69-393AB04C8268}" srcOrd="0" destOrd="0" presId="urn:microsoft.com/office/officeart/2005/8/layout/bList2"/>
    <dgm:cxn modelId="{10BB470B-0745-4354-A78E-F506C6CAEF83}" type="presOf" srcId="{5E36EF9F-30B5-4A42-9C43-1F1C0FA715E5}" destId="{3800469D-F77B-4736-9AA6-34B812B6E748}" srcOrd="0" destOrd="0" presId="urn:microsoft.com/office/officeart/2005/8/layout/bList2"/>
    <dgm:cxn modelId="{2760020C-89D5-4B9E-8B02-C6D57745DCA1}" type="presOf" srcId="{8233428D-B69C-43E5-97C9-3AC20C4B765D}" destId="{DE2E6206-3683-4EC1-BF86-358B992D704B}" srcOrd="0" destOrd="0" presId="urn:microsoft.com/office/officeart/2005/8/layout/bList2"/>
    <dgm:cxn modelId="{5C88171D-CEE3-4939-8F08-32ABCE6362FF}" type="presOf" srcId="{CD46CC46-F4AF-4B28-B739-6A5F749D21DB}" destId="{1D02F3D0-A818-4517-A078-19EDC3259694}" srcOrd="0" destOrd="0" presId="urn:microsoft.com/office/officeart/2005/8/layout/bList2"/>
    <dgm:cxn modelId="{5E75AF1E-53CD-4AF6-BCD2-4B5A1B57514C}" type="presOf" srcId="{CD46CC46-F4AF-4B28-B739-6A5F749D21DB}" destId="{EB78F492-D544-44BD-9F07-9CFA8722FE0B}" srcOrd="1" destOrd="0" presId="urn:microsoft.com/office/officeart/2005/8/layout/bList2"/>
    <dgm:cxn modelId="{E8DCC51F-55AF-42AD-9A01-4766E61B255E}" srcId="{101DCB88-F529-45E4-9B6E-478222A6C935}" destId="{ACED93F7-F240-4F6A-9D11-3D6349FDB193}" srcOrd="2" destOrd="0" parTransId="{E71224FE-008E-4904-A8D5-6F14CF6C8634}" sibTransId="{78270989-F0F4-40FA-BC03-CE3D4D03871E}"/>
    <dgm:cxn modelId="{C8D1D527-A82A-4674-8C4C-0AE7BE820711}" type="presOf" srcId="{ACED93F7-F240-4F6A-9D11-3D6349FDB193}" destId="{A7CFBAE3-6C83-42A4-B4B8-863568681B71}" srcOrd="1" destOrd="0" presId="urn:microsoft.com/office/officeart/2005/8/layout/bList2"/>
    <dgm:cxn modelId="{A6145C34-A579-44C0-A9CA-9F1B7A7593EB}" srcId="{53AC2778-A981-4AFF-BD92-DC702933022F}" destId="{D4507115-294B-472B-B3DC-8B335957430F}" srcOrd="0" destOrd="0" parTransId="{0A457240-89BD-4A38-9FBC-DD3F44F5360F}" sibTransId="{DF254F7C-9E88-4E89-9CAC-9779525C673F}"/>
    <dgm:cxn modelId="{1EC97F37-CE6A-4B65-A620-D124428B5166}" srcId="{101DCB88-F529-45E4-9B6E-478222A6C935}" destId="{53AC2778-A981-4AFF-BD92-DC702933022F}" srcOrd="3" destOrd="0" parTransId="{D4708EBC-AEDC-4CD9-9534-5D18C41A1B1D}" sibTransId="{5E36EF9F-30B5-4A42-9C43-1F1C0FA715E5}"/>
    <dgm:cxn modelId="{901CE944-7638-44D9-B356-384D9500E806}" type="presOf" srcId="{53AC2778-A981-4AFF-BD92-DC702933022F}" destId="{35BF1E5A-3D4E-44BF-80B9-6B6F16A6A549}" srcOrd="1" destOrd="0" presId="urn:microsoft.com/office/officeart/2005/8/layout/bList2"/>
    <dgm:cxn modelId="{F85AD945-796C-42D8-9CB4-0218516A2E24}" srcId="{53AC2778-A981-4AFF-BD92-DC702933022F}" destId="{63291433-F817-4BCD-9CB3-BEB31DAB1206}" srcOrd="2" destOrd="0" parTransId="{ABBC9B77-27B9-44D9-973C-390508AE0FB3}" sibTransId="{A8E6521F-31F8-4B9E-BC56-D6866319418C}"/>
    <dgm:cxn modelId="{57B1BD67-7067-46F3-8781-A37B5114AFE1}" type="presOf" srcId="{ADF7EE0B-4022-432B-AE2E-544A56C5941A}" destId="{1E287323-4B7E-4DAD-A505-E3B7FD84BC31}" srcOrd="0" destOrd="1" presId="urn:microsoft.com/office/officeart/2005/8/layout/bList2"/>
    <dgm:cxn modelId="{5896B048-2B58-4D73-863F-436E9AEA40C8}" srcId="{637479A4-8F31-455E-BBFB-460F45CD998F}" destId="{599A5A9F-8DC6-4B54-B541-EBD3C07E62AC}" srcOrd="2" destOrd="0" parTransId="{4BC1775A-A5DF-4208-B9D8-2651A4D8ADE3}" sibTransId="{525ECDCE-0748-4B6F-9DF6-5386DE9FC5D5}"/>
    <dgm:cxn modelId="{FF47FE68-113B-4E51-86C1-F41E4417CF18}" srcId="{ACED93F7-F240-4F6A-9D11-3D6349FDB193}" destId="{25462F40-D214-412A-A95A-FC83B8A5C764}" srcOrd="3" destOrd="0" parTransId="{39AB8BDE-6C2D-4FAE-9E7F-D41F65470D23}" sibTransId="{D36EAAFF-E5BD-4863-871F-E065ADB5B9C1}"/>
    <dgm:cxn modelId="{B650024B-5906-4B6C-8F30-108DA7ACF120}" type="presOf" srcId="{637479A4-8F31-455E-BBFB-460F45CD998F}" destId="{CAD02963-D53E-4549-8D73-859CE7A10B33}" srcOrd="1" destOrd="0" presId="urn:microsoft.com/office/officeart/2005/8/layout/bList2"/>
    <dgm:cxn modelId="{1284EC6D-8239-47AE-90D0-11BA5418B7AE}" type="presOf" srcId="{89D97A6E-FE9F-4296-AD54-DD2B296FA5CB}" destId="{E7A4618B-0A65-4F9D-8910-8ACFB3187FD1}" srcOrd="0" destOrd="1" presId="urn:microsoft.com/office/officeart/2005/8/layout/bList2"/>
    <dgm:cxn modelId="{F8A1994E-2CBC-4971-A74A-20F91A6ADCE4}" srcId="{637479A4-8F31-455E-BBFB-460F45CD998F}" destId="{C1AAE380-A9E1-45B8-A195-C04ECA333F66}" srcOrd="0" destOrd="0" parTransId="{62FAAB96-855E-4E07-AB2B-2BA02960EF68}" sibTransId="{CAEF8C0C-7B4C-4B81-BBC3-48890E01E7BB}"/>
    <dgm:cxn modelId="{A7E73351-5D12-4DDF-8201-B16AD0612065}" srcId="{CD46CC46-F4AF-4B28-B739-6A5F749D21DB}" destId="{BCCC31BD-5C33-4395-B828-3621C9B0FFE3}" srcOrd="3" destOrd="0" parTransId="{282BB180-4A23-43CD-A74D-9DFD05B54331}" sibTransId="{E4D0BC19-9F54-4572-8CFF-411EEEBB10F0}"/>
    <dgm:cxn modelId="{CD6CBE71-8543-4C2C-B703-35E99BFE59CE}" type="presOf" srcId="{63291433-F817-4BCD-9CB3-BEB31DAB1206}" destId="{61183DC0-1915-4443-8DC2-2DDB12916F2B}" srcOrd="0" destOrd="2" presId="urn:microsoft.com/office/officeart/2005/8/layout/bList2"/>
    <dgm:cxn modelId="{72731B52-20E9-4437-8435-E86319333C9D}" type="presOf" srcId="{004729E4-3413-4A91-961B-3F3E47E836EB}" destId="{1908EC78-ECAB-44C6-9F1A-C01B1EDC72F1}" srcOrd="0" destOrd="2" presId="urn:microsoft.com/office/officeart/2005/8/layout/bList2"/>
    <dgm:cxn modelId="{91EB3954-8E16-4EAD-87A7-00BC105FAF6B}" type="presOf" srcId="{53AC2778-A981-4AFF-BD92-DC702933022F}" destId="{369BB0B3-3D8D-4912-9330-BC3BEACBC74F}" srcOrd="0" destOrd="0" presId="urn:microsoft.com/office/officeart/2005/8/layout/bList2"/>
    <dgm:cxn modelId="{DB418158-CA8A-485E-96A5-83B80DDE4AA1}" srcId="{ACED93F7-F240-4F6A-9D11-3D6349FDB193}" destId="{6D9C88DA-2992-41FF-BFF8-BA70F3F2D4D6}" srcOrd="0" destOrd="0" parTransId="{6183F483-B322-46FA-A5E3-655A2488B3B7}" sibTransId="{39C2167E-20BD-4976-81BF-7E1ED412C933}"/>
    <dgm:cxn modelId="{35160E82-0ABF-442F-ABB8-A801F53DA886}" srcId="{ACED93F7-F240-4F6A-9D11-3D6349FDB193}" destId="{3C88726B-07F5-4E1A-9A5E-48866B0767BB}" srcOrd="2" destOrd="0" parTransId="{D5E5B6A4-08C3-48A3-81B3-646DC13523AD}" sibTransId="{E96C8193-1658-4DCE-9EAB-FE6734CD5E41}"/>
    <dgm:cxn modelId="{A06EBC85-4BAA-468F-B005-B58306D536C6}" type="presOf" srcId="{22AE5703-A3CC-4A7B-90CE-83CC5A1DF331}" destId="{E7A4618B-0A65-4F9D-8910-8ACFB3187FD1}" srcOrd="0" destOrd="0" presId="urn:microsoft.com/office/officeart/2005/8/layout/bList2"/>
    <dgm:cxn modelId="{2E797186-8E47-42E5-B1FE-D3FDD21CF82D}" type="presOf" srcId="{D4507115-294B-472B-B3DC-8B335957430F}" destId="{61183DC0-1915-4443-8DC2-2DDB12916F2B}" srcOrd="0" destOrd="0" presId="urn:microsoft.com/office/officeart/2005/8/layout/bList2"/>
    <dgm:cxn modelId="{1621D189-E102-4034-8F0C-83DD40835752}" type="presOf" srcId="{101DCB88-F529-45E4-9B6E-478222A6C935}" destId="{2F93A63C-1485-4468-B8C6-0CE60206EAF0}" srcOrd="0" destOrd="0" presId="urn:microsoft.com/office/officeart/2005/8/layout/bList2"/>
    <dgm:cxn modelId="{ABB2FB8D-120A-49C5-9E9E-A6E9EE3DD8CD}" srcId="{ACED93F7-F240-4F6A-9D11-3D6349FDB193}" destId="{7557B1F9-D9B0-4AD9-BC8B-B51EBCB74673}" srcOrd="1" destOrd="0" parTransId="{B872A896-A9CE-4D84-86B6-057004C70C48}" sibTransId="{D467E7F7-C51D-43F4-B8CF-9538FA37BE80}"/>
    <dgm:cxn modelId="{A4AA1D93-9C76-459B-9CCC-AC475D056837}" type="presOf" srcId="{0C897572-B27C-4E9B-B864-9A4D44D60F55}" destId="{E7A4618B-0A65-4F9D-8910-8ACFB3187FD1}" srcOrd="0" destOrd="3" presId="urn:microsoft.com/office/officeart/2005/8/layout/bList2"/>
    <dgm:cxn modelId="{DE4D0C95-65EB-4444-BC15-5B96ACE52CBF}" type="presOf" srcId="{3C88726B-07F5-4E1A-9A5E-48866B0767BB}" destId="{29038CEB-1D4B-4B0D-A35C-25E15F80FC6E}" srcOrd="0" destOrd="2" presId="urn:microsoft.com/office/officeart/2005/8/layout/bList2"/>
    <dgm:cxn modelId="{BCA59097-11C3-40C4-AA60-61327FA0F17F}" srcId="{101DCB88-F529-45E4-9B6E-478222A6C935}" destId="{CD46CC46-F4AF-4B28-B739-6A5F749D21DB}" srcOrd="0" destOrd="0" parTransId="{299A9921-47EE-4554-B99C-23A2F6A69CCA}" sibTransId="{8233428D-B69C-43E5-97C9-3AC20C4B765D}"/>
    <dgm:cxn modelId="{E591129C-668F-437B-A81D-E224BF9F78BE}" srcId="{88778338-0102-425F-997E-0C77366D65EA}" destId="{22AE5703-A3CC-4A7B-90CE-83CC5A1DF331}" srcOrd="0" destOrd="0" parTransId="{B19E6B3E-73BF-4B26-B448-D41C02A4FB73}" sibTransId="{2069D704-3BC8-4D01-A1E6-739BCDFCA2B3}"/>
    <dgm:cxn modelId="{EAC4D2A0-9C91-4EE5-A001-E645EBE6CFC5}" srcId="{CD46CC46-F4AF-4B28-B739-6A5F749D21DB}" destId="{38A7C300-CD1B-4759-B0AB-B6A74C023FB9}" srcOrd="1" destOrd="0" parTransId="{F229897B-A85F-471F-A3E3-5E04CFB5BA76}" sibTransId="{3588AD58-AFCE-421A-96B8-BABAF5E856AF}"/>
    <dgm:cxn modelId="{8EFFF5A9-C8D2-4D49-AE69-18378C437F87}" srcId="{88778338-0102-425F-997E-0C77366D65EA}" destId="{B7A46BFA-4EE2-415B-9F1B-629F96F89717}" srcOrd="2" destOrd="0" parTransId="{8A1876F3-7B54-4785-8BB4-6F14A57CC395}" sibTransId="{917BB5CE-9C8D-4384-B540-9A72AB598BCE}"/>
    <dgm:cxn modelId="{C2B7A0AB-89F1-448F-86B0-C827765D2463}" srcId="{CD46CC46-F4AF-4B28-B739-6A5F749D21DB}" destId="{BC0D4CA1-4AA7-4976-BA14-8EBC45A9B708}" srcOrd="0" destOrd="0" parTransId="{D3DE14BA-F32E-440D-97D8-DB4D3F13A46E}" sibTransId="{F976989A-F0C5-4ED2-B18C-325654EEE4F5}"/>
    <dgm:cxn modelId="{AB52A0AD-25BD-4322-9B8B-39A2BF888E60}" srcId="{101DCB88-F529-45E4-9B6E-478222A6C935}" destId="{88778338-0102-425F-997E-0C77366D65EA}" srcOrd="1" destOrd="0" parTransId="{3C5B684B-F9DF-4310-AE64-B665BC463CA3}" sibTransId="{3C168B4C-7B65-426A-943C-ED406BE7CAAB}"/>
    <dgm:cxn modelId="{71921AAE-31D1-49AD-A952-A21C2C93A720}" type="presOf" srcId="{88778338-0102-425F-997E-0C77366D65EA}" destId="{39F2D337-1E09-45DD-8324-E29A2A65C697}" srcOrd="1" destOrd="0" presId="urn:microsoft.com/office/officeart/2005/8/layout/bList2"/>
    <dgm:cxn modelId="{D1D106AF-748B-4550-8852-55BA8063C0D5}" srcId="{53AC2778-A981-4AFF-BD92-DC702933022F}" destId="{0913D695-6C7D-4BFF-9362-FE26E4BFCB62}" srcOrd="1" destOrd="0" parTransId="{FD41104F-4B7B-4625-AE46-0B22B550840F}" sibTransId="{A7CB9557-7F1E-4CF7-B7E4-14D7843F8391}"/>
    <dgm:cxn modelId="{AA96EEB4-B53F-4290-8AAD-9997330931DD}" type="presOf" srcId="{3C168B4C-7B65-426A-943C-ED406BE7CAAB}" destId="{4CD2586D-F42D-43B3-B0C4-85C0E4BDCE3D}" srcOrd="0" destOrd="0" presId="urn:microsoft.com/office/officeart/2005/8/layout/bList2"/>
    <dgm:cxn modelId="{28716FB6-7E7A-48B6-927B-4D2D171C6C41}" type="presOf" srcId="{78270989-F0F4-40FA-BC03-CE3D4D03871E}" destId="{0E81A453-A16A-4D71-9D04-69A5E63EB89C}" srcOrd="0" destOrd="0" presId="urn:microsoft.com/office/officeart/2005/8/layout/bList2"/>
    <dgm:cxn modelId="{80F994C1-EB39-44BA-B19F-56183D3C5F6F}" srcId="{637479A4-8F31-455E-BBFB-460F45CD998F}" destId="{ADF7EE0B-4022-432B-AE2E-544A56C5941A}" srcOrd="1" destOrd="0" parTransId="{3AA42289-F94A-4F75-A60A-CE2553FDBFB3}" sibTransId="{8CEBCB26-6941-40CD-BA85-2DA54F505F24}"/>
    <dgm:cxn modelId="{39A02CC2-A8BE-4283-A9A0-A9C0BDC82CE5}" type="presOf" srcId="{637479A4-8F31-455E-BBFB-460F45CD998F}" destId="{E3548552-8EDC-46DD-9E55-6D2F10EB32E9}" srcOrd="0" destOrd="0" presId="urn:microsoft.com/office/officeart/2005/8/layout/bList2"/>
    <dgm:cxn modelId="{19FAA4C8-EA23-4D40-8C53-65F4E19F148F}" type="presOf" srcId="{ACED93F7-F240-4F6A-9D11-3D6349FDB193}" destId="{E2FD26A5-B920-484F-918B-4156650FA030}" srcOrd="0" destOrd="0" presId="urn:microsoft.com/office/officeart/2005/8/layout/bList2"/>
    <dgm:cxn modelId="{9980D8C8-4BBC-4168-AAA5-5000153840F7}" srcId="{88778338-0102-425F-997E-0C77366D65EA}" destId="{89D97A6E-FE9F-4296-AD54-DD2B296FA5CB}" srcOrd="1" destOrd="0" parTransId="{32A24E7A-1782-4B91-B256-8AA22CA1362E}" sibTransId="{A90819DA-B331-48C8-9843-55AE801970A7}"/>
    <dgm:cxn modelId="{940008CA-32DC-4BEB-81CE-B0F6F222682C}" type="presOf" srcId="{0E06D4AC-1229-45B5-B8F9-935639BB91E6}" destId="{1E287323-4B7E-4DAD-A505-E3B7FD84BC31}" srcOrd="0" destOrd="3" presId="urn:microsoft.com/office/officeart/2005/8/layout/bList2"/>
    <dgm:cxn modelId="{58263ACD-9E62-4335-B4C9-7160D6EABCC7}" srcId="{53AC2778-A981-4AFF-BD92-DC702933022F}" destId="{38173396-256B-41C9-96E6-EC035C9F0C02}" srcOrd="3" destOrd="0" parTransId="{A6506E88-799F-492E-BDC6-BBFD43D81417}" sibTransId="{6D3673CF-A7D3-492A-A0B2-3A14146D733B}"/>
    <dgm:cxn modelId="{859CF4D1-E0BF-4ECE-9958-41C7BD4964FE}" type="presOf" srcId="{0913D695-6C7D-4BFF-9362-FE26E4BFCB62}" destId="{61183DC0-1915-4443-8DC2-2DDB12916F2B}" srcOrd="0" destOrd="1" presId="urn:microsoft.com/office/officeart/2005/8/layout/bList2"/>
    <dgm:cxn modelId="{12EA56D5-3D45-4BD0-852B-A3C49CA8CDD8}" srcId="{88778338-0102-425F-997E-0C77366D65EA}" destId="{0C897572-B27C-4E9B-B864-9A4D44D60F55}" srcOrd="3" destOrd="0" parTransId="{80998C50-4554-47A6-B627-04CF22D60F96}" sibTransId="{2910E8E6-53F2-4F6B-81AF-608189C8ED7C}"/>
    <dgm:cxn modelId="{A43062DA-3C28-4C3B-9EB4-A04B00760FE9}" type="presOf" srcId="{BCCC31BD-5C33-4395-B828-3621C9B0FFE3}" destId="{1908EC78-ECAB-44C6-9F1A-C01B1EDC72F1}" srcOrd="0" destOrd="3" presId="urn:microsoft.com/office/officeart/2005/8/layout/bList2"/>
    <dgm:cxn modelId="{EAC9A4E3-5C33-439A-8ADF-E4A84AAE7544}" type="presOf" srcId="{599A5A9F-8DC6-4B54-B541-EBD3C07E62AC}" destId="{1E287323-4B7E-4DAD-A505-E3B7FD84BC31}" srcOrd="0" destOrd="2" presId="urn:microsoft.com/office/officeart/2005/8/layout/bList2"/>
    <dgm:cxn modelId="{A6CBE4E4-869E-4BC1-8227-32DA05B6BB4D}" type="presOf" srcId="{C1AAE380-A9E1-45B8-A195-C04ECA333F66}" destId="{1E287323-4B7E-4DAD-A505-E3B7FD84BC31}" srcOrd="0" destOrd="0" presId="urn:microsoft.com/office/officeart/2005/8/layout/bList2"/>
    <dgm:cxn modelId="{0236FAE5-FE32-4B33-995A-F36A2E293ACB}" type="presOf" srcId="{25462F40-D214-412A-A95A-FC83B8A5C764}" destId="{29038CEB-1D4B-4B0D-A35C-25E15F80FC6E}" srcOrd="0" destOrd="3" presId="urn:microsoft.com/office/officeart/2005/8/layout/bList2"/>
    <dgm:cxn modelId="{1D173DE6-9DA2-4A11-A260-5211029F69CD}" type="presOf" srcId="{38A7C300-CD1B-4759-B0AB-B6A74C023FB9}" destId="{1908EC78-ECAB-44C6-9F1A-C01B1EDC72F1}" srcOrd="0" destOrd="1" presId="urn:microsoft.com/office/officeart/2005/8/layout/bList2"/>
    <dgm:cxn modelId="{98833EE6-8C6F-4F4B-887C-F14198E06F48}" type="presOf" srcId="{BC0D4CA1-4AA7-4976-BA14-8EBC45A9B708}" destId="{1908EC78-ECAB-44C6-9F1A-C01B1EDC72F1}" srcOrd="0" destOrd="0" presId="urn:microsoft.com/office/officeart/2005/8/layout/bList2"/>
    <dgm:cxn modelId="{8CFA6AF0-2CA2-4F1F-9C60-06FCB37832F6}" srcId="{101DCB88-F529-45E4-9B6E-478222A6C935}" destId="{637479A4-8F31-455E-BBFB-460F45CD998F}" srcOrd="4" destOrd="0" parTransId="{1E316AFA-3FF3-4E55-8572-AEBC1BC2AA84}" sibTransId="{BA05009B-7191-4698-B139-00416224CD2F}"/>
    <dgm:cxn modelId="{2616EEF8-6CDC-4594-B96F-8FCF64D63CD9}" type="presOf" srcId="{7557B1F9-D9B0-4AD9-BC8B-B51EBCB74673}" destId="{29038CEB-1D4B-4B0D-A35C-25E15F80FC6E}" srcOrd="0" destOrd="1" presId="urn:microsoft.com/office/officeart/2005/8/layout/bList2"/>
    <dgm:cxn modelId="{C5CBB4FC-0982-4C1E-A7B6-2694B2FC4273}" type="presOf" srcId="{B7A46BFA-4EE2-415B-9F1B-629F96F89717}" destId="{E7A4618B-0A65-4F9D-8910-8ACFB3187FD1}" srcOrd="0" destOrd="2" presId="urn:microsoft.com/office/officeart/2005/8/layout/bList2"/>
    <dgm:cxn modelId="{24F508FE-49F1-4A8C-9444-6EAD1363D4BD}" type="presOf" srcId="{38173396-256B-41C9-96E6-EC035C9F0C02}" destId="{61183DC0-1915-4443-8DC2-2DDB12916F2B}" srcOrd="0" destOrd="3" presId="urn:microsoft.com/office/officeart/2005/8/layout/bList2"/>
    <dgm:cxn modelId="{E86C8BFE-B21E-415D-AFF3-321F7AB945CA}" type="presOf" srcId="{6D9C88DA-2992-41FF-BFF8-BA70F3F2D4D6}" destId="{29038CEB-1D4B-4B0D-A35C-25E15F80FC6E}" srcOrd="0" destOrd="0" presId="urn:microsoft.com/office/officeart/2005/8/layout/bList2"/>
    <dgm:cxn modelId="{F635EFE8-B149-4842-BC73-97F0AF82AE7C}" type="presParOf" srcId="{2F93A63C-1485-4468-B8C6-0CE60206EAF0}" destId="{17C9A96C-A601-43E7-B36E-D68ACF8583A8}" srcOrd="0" destOrd="0" presId="urn:microsoft.com/office/officeart/2005/8/layout/bList2"/>
    <dgm:cxn modelId="{2D069003-AC34-4ECC-9FD2-F27E61FAB9BD}" type="presParOf" srcId="{17C9A96C-A601-43E7-B36E-D68ACF8583A8}" destId="{1908EC78-ECAB-44C6-9F1A-C01B1EDC72F1}" srcOrd="0" destOrd="0" presId="urn:microsoft.com/office/officeart/2005/8/layout/bList2"/>
    <dgm:cxn modelId="{63B8AFF6-2308-46E0-8911-EBF262908E5A}" type="presParOf" srcId="{17C9A96C-A601-43E7-B36E-D68ACF8583A8}" destId="{1D02F3D0-A818-4517-A078-19EDC3259694}" srcOrd="1" destOrd="0" presId="urn:microsoft.com/office/officeart/2005/8/layout/bList2"/>
    <dgm:cxn modelId="{70FE9582-D899-4C9F-98B4-6917DC882D95}" type="presParOf" srcId="{17C9A96C-A601-43E7-B36E-D68ACF8583A8}" destId="{EB78F492-D544-44BD-9F07-9CFA8722FE0B}" srcOrd="2" destOrd="0" presId="urn:microsoft.com/office/officeart/2005/8/layout/bList2"/>
    <dgm:cxn modelId="{975E094C-B4F8-4F35-97FA-6C14A4474ED8}" type="presParOf" srcId="{17C9A96C-A601-43E7-B36E-D68ACF8583A8}" destId="{D81AE90F-747C-4A8D-ACAC-92646FC4A64D}" srcOrd="3" destOrd="0" presId="urn:microsoft.com/office/officeart/2005/8/layout/bList2"/>
    <dgm:cxn modelId="{2860B536-A4C3-473E-AB7B-B247415D97C7}" type="presParOf" srcId="{2F93A63C-1485-4468-B8C6-0CE60206EAF0}" destId="{DE2E6206-3683-4EC1-BF86-358B992D704B}" srcOrd="1" destOrd="0" presId="urn:microsoft.com/office/officeart/2005/8/layout/bList2"/>
    <dgm:cxn modelId="{F20C2275-34F1-49CD-BF2A-972F6C0BC207}" type="presParOf" srcId="{2F93A63C-1485-4468-B8C6-0CE60206EAF0}" destId="{F3FB7EC9-AA52-4364-86FB-CB8C911AC0FE}" srcOrd="2" destOrd="0" presId="urn:microsoft.com/office/officeart/2005/8/layout/bList2"/>
    <dgm:cxn modelId="{F3ACE085-6BCC-4E22-B151-C4930D254468}" type="presParOf" srcId="{F3FB7EC9-AA52-4364-86FB-CB8C911AC0FE}" destId="{E7A4618B-0A65-4F9D-8910-8ACFB3187FD1}" srcOrd="0" destOrd="0" presId="urn:microsoft.com/office/officeart/2005/8/layout/bList2"/>
    <dgm:cxn modelId="{2C54EFAA-D503-4B49-8F09-705DBD07D6D7}" type="presParOf" srcId="{F3FB7EC9-AA52-4364-86FB-CB8C911AC0FE}" destId="{6AB34B9D-288D-4A96-BA69-393AB04C8268}" srcOrd="1" destOrd="0" presId="urn:microsoft.com/office/officeart/2005/8/layout/bList2"/>
    <dgm:cxn modelId="{5F1E0D0D-AEBB-4F4D-B0CC-F7C755F31A4B}" type="presParOf" srcId="{F3FB7EC9-AA52-4364-86FB-CB8C911AC0FE}" destId="{39F2D337-1E09-45DD-8324-E29A2A65C697}" srcOrd="2" destOrd="0" presId="urn:microsoft.com/office/officeart/2005/8/layout/bList2"/>
    <dgm:cxn modelId="{6F003FBB-6176-49BE-BF4C-8B3DCCD21231}" type="presParOf" srcId="{F3FB7EC9-AA52-4364-86FB-CB8C911AC0FE}" destId="{4C60E15D-6F2B-49B4-9E65-63CF19DEC334}" srcOrd="3" destOrd="0" presId="urn:microsoft.com/office/officeart/2005/8/layout/bList2"/>
    <dgm:cxn modelId="{1AC26D60-74F2-4691-840C-F9BF91CB2B7F}" type="presParOf" srcId="{2F93A63C-1485-4468-B8C6-0CE60206EAF0}" destId="{4CD2586D-F42D-43B3-B0C4-85C0E4BDCE3D}" srcOrd="3" destOrd="0" presId="urn:microsoft.com/office/officeart/2005/8/layout/bList2"/>
    <dgm:cxn modelId="{2D0981CD-1D70-43D5-94F6-76DCE48314E1}" type="presParOf" srcId="{2F93A63C-1485-4468-B8C6-0CE60206EAF0}" destId="{04EB95AE-E736-4F52-8E70-7BD5893F8FC7}" srcOrd="4" destOrd="0" presId="urn:microsoft.com/office/officeart/2005/8/layout/bList2"/>
    <dgm:cxn modelId="{08C58CAC-FA6A-4CBC-BC48-04CEA203479C}" type="presParOf" srcId="{04EB95AE-E736-4F52-8E70-7BD5893F8FC7}" destId="{29038CEB-1D4B-4B0D-A35C-25E15F80FC6E}" srcOrd="0" destOrd="0" presId="urn:microsoft.com/office/officeart/2005/8/layout/bList2"/>
    <dgm:cxn modelId="{CC24A9FA-9FD7-4C6B-8AF3-AEA1EA47D26D}" type="presParOf" srcId="{04EB95AE-E736-4F52-8E70-7BD5893F8FC7}" destId="{E2FD26A5-B920-484F-918B-4156650FA030}" srcOrd="1" destOrd="0" presId="urn:microsoft.com/office/officeart/2005/8/layout/bList2"/>
    <dgm:cxn modelId="{4343C763-6ECB-4A91-9BDE-9A33F26AD2CC}" type="presParOf" srcId="{04EB95AE-E736-4F52-8E70-7BD5893F8FC7}" destId="{A7CFBAE3-6C83-42A4-B4B8-863568681B71}" srcOrd="2" destOrd="0" presId="urn:microsoft.com/office/officeart/2005/8/layout/bList2"/>
    <dgm:cxn modelId="{8954CA48-9D2F-476F-9EF8-B83B5BE96CBD}" type="presParOf" srcId="{04EB95AE-E736-4F52-8E70-7BD5893F8FC7}" destId="{C3988D95-B2AB-4D62-B4F1-DF167C07AB12}" srcOrd="3" destOrd="0" presId="urn:microsoft.com/office/officeart/2005/8/layout/bList2"/>
    <dgm:cxn modelId="{182793BE-7D0E-44B5-9AE5-4066E516B71A}" type="presParOf" srcId="{2F93A63C-1485-4468-B8C6-0CE60206EAF0}" destId="{0E81A453-A16A-4D71-9D04-69A5E63EB89C}" srcOrd="5" destOrd="0" presId="urn:microsoft.com/office/officeart/2005/8/layout/bList2"/>
    <dgm:cxn modelId="{1E6BC10F-820F-4A1F-A18A-69D2DF7E243F}" type="presParOf" srcId="{2F93A63C-1485-4468-B8C6-0CE60206EAF0}" destId="{98F41962-BC8B-4859-8E86-2E305356664B}" srcOrd="6" destOrd="0" presId="urn:microsoft.com/office/officeart/2005/8/layout/bList2"/>
    <dgm:cxn modelId="{F1107846-C1FC-47B2-9BB8-0AC756620804}" type="presParOf" srcId="{98F41962-BC8B-4859-8E86-2E305356664B}" destId="{61183DC0-1915-4443-8DC2-2DDB12916F2B}" srcOrd="0" destOrd="0" presId="urn:microsoft.com/office/officeart/2005/8/layout/bList2"/>
    <dgm:cxn modelId="{01E1994D-02DD-4B8F-86F5-8EEF8D8A3503}" type="presParOf" srcId="{98F41962-BC8B-4859-8E86-2E305356664B}" destId="{369BB0B3-3D8D-4912-9330-BC3BEACBC74F}" srcOrd="1" destOrd="0" presId="urn:microsoft.com/office/officeart/2005/8/layout/bList2"/>
    <dgm:cxn modelId="{4F985AFC-73C9-4128-8702-6883FDACD1F2}" type="presParOf" srcId="{98F41962-BC8B-4859-8E86-2E305356664B}" destId="{35BF1E5A-3D4E-44BF-80B9-6B6F16A6A549}" srcOrd="2" destOrd="0" presId="urn:microsoft.com/office/officeart/2005/8/layout/bList2"/>
    <dgm:cxn modelId="{4A6E25A0-9F4B-4BB7-81D5-7A87E32F698F}" type="presParOf" srcId="{98F41962-BC8B-4859-8E86-2E305356664B}" destId="{1F4D61CB-7AA2-4754-AC5F-949D3F6CFB7D}" srcOrd="3" destOrd="0" presId="urn:microsoft.com/office/officeart/2005/8/layout/bList2"/>
    <dgm:cxn modelId="{654B5BAA-2684-4338-B62C-4B0963A59D82}" type="presParOf" srcId="{2F93A63C-1485-4468-B8C6-0CE60206EAF0}" destId="{3800469D-F77B-4736-9AA6-34B812B6E748}" srcOrd="7" destOrd="0" presId="urn:microsoft.com/office/officeart/2005/8/layout/bList2"/>
    <dgm:cxn modelId="{7840ED8C-DCE8-436B-9A72-1AF27C9FB2D6}" type="presParOf" srcId="{2F93A63C-1485-4468-B8C6-0CE60206EAF0}" destId="{F6CF3EDB-DDCB-4E8B-A45E-FFB4976B1716}" srcOrd="8" destOrd="0" presId="urn:microsoft.com/office/officeart/2005/8/layout/bList2"/>
    <dgm:cxn modelId="{4A9729B7-EA2C-4BB6-B3D4-9ABE46CF4815}" type="presParOf" srcId="{F6CF3EDB-DDCB-4E8B-A45E-FFB4976B1716}" destId="{1E287323-4B7E-4DAD-A505-E3B7FD84BC31}" srcOrd="0" destOrd="0" presId="urn:microsoft.com/office/officeart/2005/8/layout/bList2"/>
    <dgm:cxn modelId="{B269AF96-28CC-4B91-9E78-426AEB9BC975}" type="presParOf" srcId="{F6CF3EDB-DDCB-4E8B-A45E-FFB4976B1716}" destId="{E3548552-8EDC-46DD-9E55-6D2F10EB32E9}" srcOrd="1" destOrd="0" presId="urn:microsoft.com/office/officeart/2005/8/layout/bList2"/>
    <dgm:cxn modelId="{EDAAB371-7567-4044-B9A6-B6B5266B3B2D}" type="presParOf" srcId="{F6CF3EDB-DDCB-4E8B-A45E-FFB4976B1716}" destId="{CAD02963-D53E-4549-8D73-859CE7A10B33}" srcOrd="2" destOrd="0" presId="urn:microsoft.com/office/officeart/2005/8/layout/bList2"/>
    <dgm:cxn modelId="{FBE35F9F-70F5-4492-9250-C213E3367A90}" type="presParOf" srcId="{F6CF3EDB-DDCB-4E8B-A45E-FFB4976B1716}" destId="{63FCD704-D775-4C69-A145-6AC372A55AD9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11895-86FE-4B41-9A99-1570A24D8CC5}">
      <dsp:nvSpPr>
        <dsp:cNvPr id="0" name=""/>
        <dsp:cNvSpPr/>
      </dsp:nvSpPr>
      <dsp:spPr>
        <a:xfrm>
          <a:off x="1746" y="338510"/>
          <a:ext cx="893418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</a:t>
          </a:r>
        </a:p>
      </dsp:txBody>
      <dsp:txXfrm>
        <a:off x="1746" y="338510"/>
        <a:ext cx="893418" cy="257400"/>
      </dsp:txXfrm>
    </dsp:sp>
    <dsp:sp modelId="{21368B0E-1751-478F-B332-B161D733F891}">
      <dsp:nvSpPr>
        <dsp:cNvPr id="0" name=""/>
        <dsp:cNvSpPr/>
      </dsp:nvSpPr>
      <dsp:spPr>
        <a:xfrm>
          <a:off x="895164" y="8716"/>
          <a:ext cx="178683" cy="9169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3D0F2-A2BE-4CC9-87B7-FAD1056DC01C}">
      <dsp:nvSpPr>
        <dsp:cNvPr id="0" name=""/>
        <dsp:cNvSpPr/>
      </dsp:nvSpPr>
      <dsp:spPr>
        <a:xfrm>
          <a:off x="1145321" y="8716"/>
          <a:ext cx="2430097" cy="9169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Many log sources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Template queries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Consistent access pattern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Specialized data - TI</a:t>
          </a:r>
        </a:p>
      </dsp:txBody>
      <dsp:txXfrm>
        <a:off x="1145321" y="8716"/>
        <a:ext cx="2430097" cy="916987"/>
      </dsp:txXfrm>
    </dsp:sp>
    <dsp:sp modelId="{58449062-4A0C-48B6-B8D0-B5680F473C1F}">
      <dsp:nvSpPr>
        <dsp:cNvPr id="0" name=""/>
        <dsp:cNvSpPr/>
      </dsp:nvSpPr>
      <dsp:spPr>
        <a:xfrm>
          <a:off x="1746" y="1077072"/>
          <a:ext cx="893418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Analytics</a:t>
          </a:r>
        </a:p>
      </dsp:txBody>
      <dsp:txXfrm>
        <a:off x="1746" y="1077072"/>
        <a:ext cx="893418" cy="257400"/>
      </dsp:txXfrm>
    </dsp:sp>
    <dsp:sp modelId="{495486A7-8C0C-4745-ABDC-D468361C2266}">
      <dsp:nvSpPr>
        <dsp:cNvPr id="0" name=""/>
        <dsp:cNvSpPr/>
      </dsp:nvSpPr>
      <dsp:spPr>
        <a:xfrm>
          <a:off x="895164" y="972503"/>
          <a:ext cx="178683" cy="46653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8820EB-8FEA-436D-8087-6A59555241BD}">
      <dsp:nvSpPr>
        <dsp:cNvPr id="0" name=""/>
        <dsp:cNvSpPr/>
      </dsp:nvSpPr>
      <dsp:spPr>
        <a:xfrm>
          <a:off x="1145321" y="972503"/>
          <a:ext cx="2430097" cy="4665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is predominantly text (not numbers)</a:t>
          </a:r>
        </a:p>
      </dsp:txBody>
      <dsp:txXfrm>
        <a:off x="1145321" y="972503"/>
        <a:ext cx="2430097" cy="466537"/>
      </dsp:txXfrm>
    </dsp:sp>
    <dsp:sp modelId="{6FABF89D-7CF1-413C-B375-47B01F0667FA}">
      <dsp:nvSpPr>
        <dsp:cNvPr id="0" name=""/>
        <dsp:cNvSpPr/>
      </dsp:nvSpPr>
      <dsp:spPr>
        <a:xfrm>
          <a:off x="1746" y="1606497"/>
          <a:ext cx="893418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Viz</a:t>
          </a:r>
        </a:p>
      </dsp:txBody>
      <dsp:txXfrm>
        <a:off x="1746" y="1606497"/>
        <a:ext cx="893418" cy="257400"/>
      </dsp:txXfrm>
    </dsp:sp>
    <dsp:sp modelId="{21E6F0F0-36FE-4501-A4F2-611BE31BF6BD}">
      <dsp:nvSpPr>
        <dsp:cNvPr id="0" name=""/>
        <dsp:cNvSpPr/>
      </dsp:nvSpPr>
      <dsp:spPr>
        <a:xfrm>
          <a:off x="895164" y="1485841"/>
          <a:ext cx="178683" cy="4987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D8B831-6D02-432E-A0BF-5FB0C0642FFC}">
      <dsp:nvSpPr>
        <dsp:cNvPr id="0" name=""/>
        <dsp:cNvSpPr/>
      </dsp:nvSpPr>
      <dsp:spPr>
        <a:xfrm>
          <a:off x="1145321" y="1485841"/>
          <a:ext cx="2430097" cy="4987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Bar/line charts not too useful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Domain-specific visualizations</a:t>
          </a:r>
        </a:p>
      </dsp:txBody>
      <dsp:txXfrm>
        <a:off x="1145321" y="1485841"/>
        <a:ext cx="2430097" cy="4987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11895-86FE-4B41-9A99-1570A24D8CC5}">
      <dsp:nvSpPr>
        <dsp:cNvPr id="0" name=""/>
        <dsp:cNvSpPr/>
      </dsp:nvSpPr>
      <dsp:spPr>
        <a:xfrm>
          <a:off x="0" y="0"/>
          <a:ext cx="893418" cy="831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High bar</a:t>
          </a:r>
        </a:p>
      </dsp:txBody>
      <dsp:txXfrm>
        <a:off x="0" y="0"/>
        <a:ext cx="893418" cy="831600"/>
      </dsp:txXfrm>
    </dsp:sp>
    <dsp:sp modelId="{21368B0E-1751-478F-B332-B161D733F891}">
      <dsp:nvSpPr>
        <dsp:cNvPr id="0" name=""/>
        <dsp:cNvSpPr/>
      </dsp:nvSpPr>
      <dsp:spPr>
        <a:xfrm>
          <a:off x="895164" y="7533"/>
          <a:ext cx="178683" cy="8316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3D0F2-A2BE-4CC9-87B7-FAD1056DC01C}">
      <dsp:nvSpPr>
        <dsp:cNvPr id="0" name=""/>
        <dsp:cNvSpPr/>
      </dsp:nvSpPr>
      <dsp:spPr>
        <a:xfrm>
          <a:off x="1145321" y="7533"/>
          <a:ext cx="2430097" cy="83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Learning curve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Coding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Example notebooks</a:t>
          </a:r>
        </a:p>
      </dsp:txBody>
      <dsp:txXfrm>
        <a:off x="1145321" y="7533"/>
        <a:ext cx="2430097" cy="831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8EC78-ECAB-44C6-9F1A-C01B1EDC72F1}">
      <dsp:nvSpPr>
        <dsp:cNvPr id="0" name=""/>
        <dsp:cNvSpPr/>
      </dsp:nvSpPr>
      <dsp:spPr>
        <a:xfrm>
          <a:off x="1024141" y="0"/>
          <a:ext cx="3509378" cy="261967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87630" rIns="29210" bIns="2921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Who owns it?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Is it ours?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What is the geographical location?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Threat intelligence reports identifying it as malicious</a:t>
          </a:r>
        </a:p>
      </dsp:txBody>
      <dsp:txXfrm>
        <a:off x="1085523" y="61382"/>
        <a:ext cx="3386614" cy="2558295"/>
      </dsp:txXfrm>
    </dsp:sp>
    <dsp:sp modelId="{EB78F492-D544-44BD-9F07-9CFA8722FE0B}">
      <dsp:nvSpPr>
        <dsp:cNvPr id="0" name=""/>
        <dsp:cNvSpPr/>
      </dsp:nvSpPr>
      <dsp:spPr>
        <a:xfrm>
          <a:off x="1032845" y="2615376"/>
          <a:ext cx="3509378" cy="11264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0" rIns="52070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IP Address</a:t>
          </a:r>
        </a:p>
      </dsp:txBody>
      <dsp:txXfrm>
        <a:off x="1032845" y="2615376"/>
        <a:ext cx="2471393" cy="1126461"/>
      </dsp:txXfrm>
    </dsp:sp>
    <dsp:sp modelId="{D81AE90F-747C-4A8D-ACAC-92646FC4A64D}">
      <dsp:nvSpPr>
        <dsp:cNvPr id="0" name=""/>
        <dsp:cNvSpPr/>
      </dsp:nvSpPr>
      <dsp:spPr>
        <a:xfrm>
          <a:off x="3441485" y="2801074"/>
          <a:ext cx="1228282" cy="122828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65675-5FC6-4253-BEA6-87E4B7CE0898}">
      <dsp:nvSpPr>
        <dsp:cNvPr id="0" name=""/>
        <dsp:cNvSpPr/>
      </dsp:nvSpPr>
      <dsp:spPr>
        <a:xfrm>
          <a:off x="652385" y="4272"/>
          <a:ext cx="3506236" cy="261733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87630" rIns="29210" bIns="2921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When did last log on?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Where did it log on?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Is there any suspicious activity associated with the account?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What does it have access to</a:t>
          </a:r>
        </a:p>
      </dsp:txBody>
      <dsp:txXfrm>
        <a:off x="713712" y="65599"/>
        <a:ext cx="3383582" cy="2556004"/>
      </dsp:txXfrm>
    </dsp:sp>
    <dsp:sp modelId="{1B0B5D5E-EB12-45AB-A9FF-74F7F1988797}">
      <dsp:nvSpPr>
        <dsp:cNvPr id="0" name=""/>
        <dsp:cNvSpPr/>
      </dsp:nvSpPr>
      <dsp:spPr>
        <a:xfrm>
          <a:off x="652385" y="2621603"/>
          <a:ext cx="3506236" cy="1125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0" rIns="66040" bIns="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Account</a:t>
          </a:r>
        </a:p>
      </dsp:txBody>
      <dsp:txXfrm>
        <a:off x="652385" y="2621603"/>
        <a:ext cx="2469180" cy="1125452"/>
      </dsp:txXfrm>
    </dsp:sp>
    <dsp:sp modelId="{963E0F60-F462-45D9-83E5-35AC18DF215A}">
      <dsp:nvSpPr>
        <dsp:cNvPr id="0" name=""/>
        <dsp:cNvSpPr/>
      </dsp:nvSpPr>
      <dsp:spPr>
        <a:xfrm>
          <a:off x="3220751" y="2800371"/>
          <a:ext cx="1227182" cy="122718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8EC78-ECAB-44C6-9F1A-C01B1EDC72F1}">
      <dsp:nvSpPr>
        <dsp:cNvPr id="0" name=""/>
        <dsp:cNvSpPr/>
      </dsp:nvSpPr>
      <dsp:spPr>
        <a:xfrm>
          <a:off x="210955" y="0"/>
          <a:ext cx="1114895" cy="83224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41910" rIns="13970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---?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---?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---?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---?</a:t>
          </a:r>
        </a:p>
      </dsp:txBody>
      <dsp:txXfrm>
        <a:off x="230455" y="19500"/>
        <a:ext cx="1075895" cy="812745"/>
      </dsp:txXfrm>
    </dsp:sp>
    <dsp:sp modelId="{EB78F492-D544-44BD-9F07-9CFA8722FE0B}">
      <dsp:nvSpPr>
        <dsp:cNvPr id="0" name=""/>
        <dsp:cNvSpPr/>
      </dsp:nvSpPr>
      <dsp:spPr>
        <a:xfrm>
          <a:off x="209673" y="833837"/>
          <a:ext cx="1114895" cy="3578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Host</a:t>
          </a:r>
        </a:p>
      </dsp:txBody>
      <dsp:txXfrm>
        <a:off x="209673" y="833837"/>
        <a:ext cx="785137" cy="357865"/>
      </dsp:txXfrm>
    </dsp:sp>
    <dsp:sp modelId="{D81AE90F-747C-4A8D-ACAC-92646FC4A64D}">
      <dsp:nvSpPr>
        <dsp:cNvPr id="0" name=""/>
        <dsp:cNvSpPr/>
      </dsp:nvSpPr>
      <dsp:spPr>
        <a:xfrm>
          <a:off x="978922" y="890680"/>
          <a:ext cx="390213" cy="39021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4618B-0A65-4F9D-8910-8ACFB3187FD1}">
      <dsp:nvSpPr>
        <dsp:cNvPr id="0" name=""/>
        <dsp:cNvSpPr/>
      </dsp:nvSpPr>
      <dsp:spPr>
        <a:xfrm>
          <a:off x="1514518" y="0"/>
          <a:ext cx="1114895" cy="83224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41910" rIns="13970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---?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---?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---?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---?</a:t>
          </a:r>
        </a:p>
      </dsp:txBody>
      <dsp:txXfrm>
        <a:off x="1534018" y="19500"/>
        <a:ext cx="1075895" cy="812745"/>
      </dsp:txXfrm>
    </dsp:sp>
    <dsp:sp modelId="{39F2D337-1E09-45DD-8324-E29A2A65C697}">
      <dsp:nvSpPr>
        <dsp:cNvPr id="0" name=""/>
        <dsp:cNvSpPr/>
      </dsp:nvSpPr>
      <dsp:spPr>
        <a:xfrm>
          <a:off x="1513459" y="813517"/>
          <a:ext cx="1114895" cy="3578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Domain</a:t>
          </a:r>
        </a:p>
      </dsp:txBody>
      <dsp:txXfrm>
        <a:off x="1513459" y="813517"/>
        <a:ext cx="785137" cy="357865"/>
      </dsp:txXfrm>
    </dsp:sp>
    <dsp:sp modelId="{4C60E15D-6F2B-49B4-9E65-63CF19DEC334}">
      <dsp:nvSpPr>
        <dsp:cNvPr id="0" name=""/>
        <dsp:cNvSpPr/>
      </dsp:nvSpPr>
      <dsp:spPr>
        <a:xfrm>
          <a:off x="2282484" y="890680"/>
          <a:ext cx="390213" cy="39021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38CEB-1D4B-4B0D-A35C-25E15F80FC6E}">
      <dsp:nvSpPr>
        <dsp:cNvPr id="0" name=""/>
        <dsp:cNvSpPr/>
      </dsp:nvSpPr>
      <dsp:spPr>
        <a:xfrm>
          <a:off x="2818081" y="0"/>
          <a:ext cx="1114895" cy="83224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41910" rIns="13970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---?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---?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---?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---?</a:t>
          </a:r>
        </a:p>
      </dsp:txBody>
      <dsp:txXfrm>
        <a:off x="2837581" y="19500"/>
        <a:ext cx="1075895" cy="812745"/>
      </dsp:txXfrm>
    </dsp:sp>
    <dsp:sp modelId="{A7CFBAE3-6C83-42A4-B4B8-863568681B71}">
      <dsp:nvSpPr>
        <dsp:cNvPr id="0" name=""/>
        <dsp:cNvSpPr/>
      </dsp:nvSpPr>
      <dsp:spPr>
        <a:xfrm>
          <a:off x="2817021" y="813517"/>
          <a:ext cx="1114895" cy="3578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URL</a:t>
          </a:r>
        </a:p>
      </dsp:txBody>
      <dsp:txXfrm>
        <a:off x="2817021" y="813517"/>
        <a:ext cx="785137" cy="357865"/>
      </dsp:txXfrm>
    </dsp:sp>
    <dsp:sp modelId="{C3988D95-B2AB-4D62-B4F1-DF167C07AB12}">
      <dsp:nvSpPr>
        <dsp:cNvPr id="0" name=""/>
        <dsp:cNvSpPr/>
      </dsp:nvSpPr>
      <dsp:spPr>
        <a:xfrm>
          <a:off x="3586047" y="890680"/>
          <a:ext cx="390213" cy="39021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183DC0-1915-4443-8DC2-2DDB12916F2B}">
      <dsp:nvSpPr>
        <dsp:cNvPr id="0" name=""/>
        <dsp:cNvSpPr/>
      </dsp:nvSpPr>
      <dsp:spPr>
        <a:xfrm>
          <a:off x="862737" y="1467434"/>
          <a:ext cx="1114895" cy="83224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41910" rIns="13970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---?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---?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---?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---?</a:t>
          </a:r>
        </a:p>
      </dsp:txBody>
      <dsp:txXfrm>
        <a:off x="882237" y="1486934"/>
        <a:ext cx="1075895" cy="812745"/>
      </dsp:txXfrm>
    </dsp:sp>
    <dsp:sp modelId="{35BF1E5A-3D4E-44BF-80B9-6B6F16A6A549}">
      <dsp:nvSpPr>
        <dsp:cNvPr id="0" name=""/>
        <dsp:cNvSpPr/>
      </dsp:nvSpPr>
      <dsp:spPr>
        <a:xfrm>
          <a:off x="861677" y="2286085"/>
          <a:ext cx="1114895" cy="3578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File</a:t>
          </a:r>
        </a:p>
      </dsp:txBody>
      <dsp:txXfrm>
        <a:off x="861677" y="2286085"/>
        <a:ext cx="785137" cy="357865"/>
      </dsp:txXfrm>
    </dsp:sp>
    <dsp:sp modelId="{1F4D61CB-7AA2-4754-AC5F-949D3F6CFB7D}">
      <dsp:nvSpPr>
        <dsp:cNvPr id="0" name=""/>
        <dsp:cNvSpPr/>
      </dsp:nvSpPr>
      <dsp:spPr>
        <a:xfrm>
          <a:off x="1630703" y="2363248"/>
          <a:ext cx="390213" cy="39021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287323-4B7E-4DAD-A505-E3B7FD84BC31}">
      <dsp:nvSpPr>
        <dsp:cNvPr id="0" name=""/>
        <dsp:cNvSpPr/>
      </dsp:nvSpPr>
      <dsp:spPr>
        <a:xfrm>
          <a:off x="2166299" y="1467434"/>
          <a:ext cx="1114895" cy="83224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41910" rIns="13970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---?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---?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---?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---?</a:t>
          </a:r>
        </a:p>
      </dsp:txBody>
      <dsp:txXfrm>
        <a:off x="2185799" y="1486934"/>
        <a:ext cx="1075895" cy="812745"/>
      </dsp:txXfrm>
    </dsp:sp>
    <dsp:sp modelId="{CAD02963-D53E-4549-8D73-859CE7A10B33}">
      <dsp:nvSpPr>
        <dsp:cNvPr id="0" name=""/>
        <dsp:cNvSpPr/>
      </dsp:nvSpPr>
      <dsp:spPr>
        <a:xfrm>
          <a:off x="2171818" y="2306404"/>
          <a:ext cx="1114895" cy="3578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</a:t>
          </a:r>
        </a:p>
      </dsp:txBody>
      <dsp:txXfrm>
        <a:off x="2171818" y="2306404"/>
        <a:ext cx="785137" cy="357865"/>
      </dsp:txXfrm>
    </dsp:sp>
    <dsp:sp modelId="{63FCD704-D775-4C69-A145-6AC372A55AD9}">
      <dsp:nvSpPr>
        <dsp:cNvPr id="0" name=""/>
        <dsp:cNvSpPr/>
      </dsp:nvSpPr>
      <dsp:spPr>
        <a:xfrm>
          <a:off x="2934266" y="2363248"/>
          <a:ext cx="390213" cy="390213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5193-F59D-4B00-93D7-CE6FE2789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E1CEF-B845-43B0-AD04-0B18863C7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8CA62-3F94-496A-B482-9E4F0F428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6988-C5DC-437B-91CE-46CF42A747C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B5E07-F97C-4CA1-934E-17005BD5C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CB65A-EC86-47CC-860C-55567533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A750-7C39-4851-ABE5-EDD464A0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3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9B88-E6D1-46AB-9EFE-4A98675D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0E913-70DB-467F-A325-AE4D5A9BD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24D54-0B14-4709-9F04-D3EED1B0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6988-C5DC-437B-91CE-46CF42A747C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09371-C06D-4F8C-B10E-484A774D6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8D9F6-2C84-47CA-82E1-715CA416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A750-7C39-4851-ABE5-EDD464A0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00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EE99F8-4213-40EC-AA40-8F293B4A1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EC09C0-6A79-4A2D-B42C-C8880BCC2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2A3FE-6AC9-4E84-9918-F9835D8B9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6988-C5DC-437B-91CE-46CF42A747C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87E32-ADD6-4EFA-A968-C602BF48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C4E9C-1D37-44C8-A83A-0A0B9B5A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A750-7C39-4851-ABE5-EDD464A0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0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61EDC-5808-49E5-9079-56434EE9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DEAB9-DE5C-4521-A80D-B5D37DC5C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B9ED8-7CA8-4083-96C9-18E460D3C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6988-C5DC-437B-91CE-46CF42A747C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65AD8-E170-4B83-A6F4-49016A677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D39F4-4D9A-4E97-B741-8793336FA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A750-7C39-4851-ABE5-EDD464A0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8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FE91-2CF2-45E9-BE84-D8D565518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50E86-C8D2-4A4D-8F9C-C8768191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C9A88-1AD1-41DF-B358-38962BE3C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6988-C5DC-437B-91CE-46CF42A747C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9C0F0-80B3-408B-9D1E-E0E4257C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2B858-3C8E-4C9C-8B9B-AE8DFFA39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A750-7C39-4851-ABE5-EDD464A0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24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B64BE-FB55-4D15-BBA6-D0CB1220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6D727-D5B8-4017-BD02-94416FCB6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84B3F-0E04-4C51-92AB-FC36339C0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40B75-076C-4B86-AFE1-49E01ABE6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6988-C5DC-437B-91CE-46CF42A747C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65742-2FFA-4520-B8B7-975E2241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53B4-674A-4E41-BC3F-BD9BBB3D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A750-7C39-4851-ABE5-EDD464A0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38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67C1B-A0DA-4AA5-B0D9-AF10338B7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36782-15F1-4C5F-B6C1-364FBC392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84AB6-936A-4D39-9FC2-EE0B2CB20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56D0-0735-453B-8416-FEC166386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AB7B27-D283-42AA-888D-CC1F86D004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0B26A4-0846-4069-900D-38FC0AF4D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6988-C5DC-437B-91CE-46CF42A747C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F3DB26-3F4D-466D-8C33-DCAE3C48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50878-CB12-4566-86B6-76C39A9E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A750-7C39-4851-ABE5-EDD464A0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0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AA43A-B52B-4C54-9E7F-C59A68A0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31F56A-F621-4A2D-964A-DCE2C81B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6988-C5DC-437B-91CE-46CF42A747C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C826-B357-4E78-AC9C-A6825A8F8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C7CEC-F1A3-41FF-BA1F-B6405C86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A750-7C39-4851-ABE5-EDD464A0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88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549F66-B25E-450C-ABEF-D244FB26F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6988-C5DC-437B-91CE-46CF42A747C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A28B35-138A-4176-8D2D-46582C688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02090-6A36-42C0-AF41-ADECF92F3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A750-7C39-4851-ABE5-EDD464A0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7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EF3D-F86C-407C-84CC-4418FA56F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01FA-0050-4780-97BF-F5BFBFACD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E1895-3DDF-435C-87E6-8CF9B5AA5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76F29-203B-404B-808A-2B6F7E982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6988-C5DC-437B-91CE-46CF42A747C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E136C7-9C4D-469C-9C49-2E40F53F2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94C16-D959-4895-92DD-21A80DAB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A750-7C39-4851-ABE5-EDD464A0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30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4280E-7C92-4B18-B818-C84456474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712166-AC30-40BF-A2D3-8E5F1CDC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2C230-2136-461F-BCB3-024AB11E1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69755-D424-43B1-BAC6-170FD41B6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6988-C5DC-437B-91CE-46CF42A747C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7F351-78D1-4D80-AAF6-E2907F50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36FD9-F1C1-49EE-A3A9-1AC196EE6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A750-7C39-4851-ABE5-EDD464A0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59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F0CEA0-A7F0-4D01-8ECA-8A5ADA403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D9462-29C8-4545-8C8E-8B916CC48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CD69E-A83B-4A37-84E2-5904FB5D2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36988-C5DC-437B-91CE-46CF42A747C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8D61F-A46A-42D9-A512-FADF9E138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FAC42-F149-4B4C-8A83-6A2FC0539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0A750-7C39-4851-ABE5-EDD464A06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86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8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yrthings/catscatter" TargetMode="External"/><Relationship Id="rId2" Type="http://schemas.openxmlformats.org/officeDocument/2006/relationships/hyperlink" Target="https://docs.bokeh.org/en/latest/docs/gallery/periodic.html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vplot.holoviz.org/" TargetMode="External"/><Relationship Id="rId2" Type="http://schemas.openxmlformats.org/officeDocument/2006/relationships/hyperlink" Target="https://pandas.pydata.org/docs/development/extending.html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github.com/microsoft/msticpy" TargetMode="External"/><Relationship Id="rId7" Type="http://schemas.openxmlformats.org/officeDocument/2006/relationships/hyperlink" Target="mailto:msticpy@microsoft.com" TargetMode="External"/><Relationship Id="rId2" Type="http://schemas.openxmlformats.org/officeDocument/2006/relationships/hyperlink" Target="https://github.com/ianhelle/pycascades20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zure/Azure-Sentinel-Notebooks" TargetMode="External"/><Relationship Id="rId5" Type="http://schemas.openxmlformats.org/officeDocument/2006/relationships/hyperlink" Target="https://github.com/microsoft/msticpy/tree/main/docs/notebooks" TargetMode="External"/><Relationship Id="rId4" Type="http://schemas.openxmlformats.org/officeDocument/2006/relationships/hyperlink" Target="https://msticpy.readthedocs.io/" TargetMode="Externa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ianhelle/pycascades2022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infosecjupyterthon.com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hyperlink" Target="https://en.wikipedia.org/wiki/Security_information_and_event_management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sticpy.readthedocs.io/" TargetMode="External"/><Relationship Id="rId2" Type="http://schemas.openxmlformats.org/officeDocument/2006/relationships/hyperlink" Target="https://github.com/microsoft/msticpy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intake.readthedocs.io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1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D4163-49BD-4D56-B8EB-7E6E5E456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684" y="1152145"/>
            <a:ext cx="4119516" cy="2137156"/>
          </a:xfrm>
        </p:spPr>
        <p:txBody>
          <a:bodyPr>
            <a:noAutofit/>
          </a:bodyPr>
          <a:lstStyle/>
          <a:p>
            <a:pPr algn="l"/>
            <a:r>
              <a:rPr lang="en-US" sz="4000" b="0" i="0" dirty="0">
                <a:effectLst/>
                <a:latin typeface="+mn-lt"/>
                <a:ea typeface="Cascadia Mono" panose="020B0609020000020004" pitchFamily="49" charset="0"/>
                <a:cs typeface="Cascadia Mono" panose="020B0609020000020004" pitchFamily="49" charset="0"/>
              </a:rPr>
              <a:t>Cyber Security Investigations with Jupyter Notebooks</a:t>
            </a:r>
            <a:endParaRPr lang="en-US" sz="4000" dirty="0">
              <a:latin typeface="+mn-lt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67AE55-775E-4D86-8E29-3C49A1ECB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6684" y="4462272"/>
            <a:ext cx="5123483" cy="1272831"/>
          </a:xfrm>
        </p:spPr>
        <p:txBody>
          <a:bodyPr anchor="t">
            <a:normAutofit/>
          </a:bodyPr>
          <a:lstStyle/>
          <a:p>
            <a:pPr algn="l"/>
            <a:r>
              <a:rPr lang="en-US" sz="2300" dirty="0"/>
              <a:t>Ian Hellen</a:t>
            </a:r>
          </a:p>
          <a:p>
            <a:pPr algn="l"/>
            <a:r>
              <a:rPr lang="en-US" sz="1600" dirty="0"/>
              <a:t>Principal Software Development Engineer</a:t>
            </a:r>
          </a:p>
          <a:p>
            <a:pPr algn="l"/>
            <a:r>
              <a:rPr lang="en-US" sz="2000" dirty="0"/>
              <a:t>Microsoft Threat Intelligence Center</a:t>
            </a:r>
          </a:p>
          <a:p>
            <a:pPr algn="l"/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D9A27-C438-4472-8739-E5CA9929A183}"/>
              </a:ext>
            </a:extLst>
          </p:cNvPr>
          <p:cNvSpPr txBox="1"/>
          <p:nvPr/>
        </p:nvSpPr>
        <p:spPr>
          <a:xfrm>
            <a:off x="1036684" y="6032858"/>
            <a:ext cx="421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       @ianhellen              @ianhelle </a:t>
            </a:r>
            <a:endParaRPr lang="en-US" dirty="0"/>
          </a:p>
        </p:txBody>
      </p:sp>
      <p:sp>
        <p:nvSpPr>
          <p:cNvPr id="39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15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PyCascades logo">
            <a:extLst>
              <a:ext uri="{FF2B5EF4-FFF2-40B4-BE49-F238E27FC236}">
                <a16:creationId xmlns:a16="http://schemas.microsoft.com/office/drawing/2014/main" id="{6FDFE240-FD65-402C-9815-4E3CE6CD8DC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4000" detail="5"/>
                    </a14:imgEffect>
                    <a14:imgEffect>
                      <a14:brightnessContrast bright="-11000" contrast="6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0429" y="448031"/>
            <a:ext cx="5855487" cy="3571848"/>
          </a:xfrm>
          <a:prstGeom prst="rect">
            <a:avLst/>
          </a:prstGeom>
        </p:spPr>
      </p:pic>
      <p:pic>
        <p:nvPicPr>
          <p:cNvPr id="7" name="Picture 6" descr="Microsoft threat intelligence center logo">
            <a:extLst>
              <a:ext uri="{FF2B5EF4-FFF2-40B4-BE49-F238E27FC236}">
                <a16:creationId xmlns:a16="http://schemas.microsoft.com/office/drawing/2014/main" id="{5F08055B-B63E-4E78-B59A-72B69F438956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7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710" y="4317634"/>
            <a:ext cx="3626206" cy="216665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3B35A-62F9-4CBD-8C08-7244C195A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07" y="6013476"/>
            <a:ext cx="597373" cy="4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6747F0-F9F9-403E-BDD0-0003A89CC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274" y="6074437"/>
            <a:ext cx="286173" cy="28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515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CA586-B62E-4265-AB28-A1EC5E06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Demo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Config-driven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functions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4DF1D17-2EFD-44DC-82A8-9C23212BB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9400" y="1236133"/>
            <a:ext cx="508000" cy="4080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5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5A79E-23A6-4AAC-A8DD-0B7451443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4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Enrichment </a:t>
            </a:r>
            <a:r>
              <a:rPr lang="en-US" sz="3600" dirty="0">
                <a:solidFill>
                  <a:schemeClr val="bg1"/>
                </a:solidFill>
              </a:rPr>
              <a:t>(wrapping functions)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7" name="Graphic 6" descr="Atom with solid fill">
            <a:extLst>
              <a:ext uri="{FF2B5EF4-FFF2-40B4-BE49-F238E27FC236}">
                <a16:creationId xmlns:a16="http://schemas.microsoft.com/office/drawing/2014/main" id="{3E421012-456D-44B9-9286-3D116A497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45DE-9E6A-402B-8CD2-99F7D482B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719" y="641615"/>
            <a:ext cx="7289799" cy="55334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0" i="1" dirty="0">
                <a:solidFill>
                  <a:srgbClr val="101010"/>
                </a:solidFill>
                <a:effectLst/>
                <a:latin typeface="helvetica neue"/>
              </a:rPr>
              <a:t>For me context is the key - from that comes the understanding of everything.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101010"/>
                </a:solidFill>
                <a:latin typeface="helvetica neue"/>
              </a:rPr>
              <a:t>Kenneth Noland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6811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CA586-B62E-4265-AB28-A1EC5E06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Entities and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context examples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 4" descr="IP Address questions&#10;- Who owns it? &#10;- Is it ours?&#10;- What is the geographical location?&#10;- Threat intelligence reports identifying it as malicious&#10;">
            <a:extLst>
              <a:ext uri="{FF2B5EF4-FFF2-40B4-BE49-F238E27FC236}">
                <a16:creationId xmlns:a16="http://schemas.microsoft.com/office/drawing/2014/main" id="{A3A55697-1985-4A64-A4D9-D7F3618675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3120296"/>
              </p:ext>
            </p:extLst>
          </p:nvPr>
        </p:nvGraphicFramePr>
        <p:xfrm>
          <a:off x="3427307" y="724746"/>
          <a:ext cx="5540585" cy="4031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7" name="Diagram 16" descr="Account entity questions&#10;- When did last log on?&#10;- Where did it log on?&#10;- Is there any suspicious activity associated with the account?&#10;- What does it have access to?&#10;">
            <a:extLst>
              <a:ext uri="{FF2B5EF4-FFF2-40B4-BE49-F238E27FC236}">
                <a16:creationId xmlns:a16="http://schemas.microsoft.com/office/drawing/2014/main" id="{64201630-0D4F-46AE-94B0-F801A17D45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5130441"/>
              </p:ext>
            </p:extLst>
          </p:nvPr>
        </p:nvGraphicFramePr>
        <p:xfrm>
          <a:off x="7633546" y="724746"/>
          <a:ext cx="5100319" cy="4031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Diagram 17" descr="Graphics showing the following entities:&#10;Host, Domain, URL, File, App. Each has placeholders for questions that relate to that entity">
            <a:extLst>
              <a:ext uri="{FF2B5EF4-FFF2-40B4-BE49-F238E27FC236}">
                <a16:creationId xmlns:a16="http://schemas.microsoft.com/office/drawing/2014/main" id="{E17AB3F5-F2D6-4DF1-A481-098AC8D824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4494078"/>
              </p:ext>
            </p:extLst>
          </p:nvPr>
        </p:nvGraphicFramePr>
        <p:xfrm>
          <a:off x="5946986" y="4066788"/>
          <a:ext cx="4138507" cy="2755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85071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Graphic spid="18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CA586-B62E-4265-AB28-A1EC5E06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Ideal enrichment functions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B6FBD9-E077-4E16-95E7-8FBBD176F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719" y="641615"/>
            <a:ext cx="7289799" cy="5533496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InfoSec analysts need a variety of contextual (enrichment) information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Check-list</a:t>
            </a:r>
          </a:p>
          <a:p>
            <a:pPr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Contextual data is specific to each “entity”</a:t>
            </a:r>
          </a:p>
          <a:p>
            <a:pPr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Needs to be easy to discover contextual data methods</a:t>
            </a:r>
          </a:p>
          <a:p>
            <a:pPr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They should work in (roughly) the same way</a:t>
            </a:r>
          </a:p>
          <a:p>
            <a:pPr lvl="1"/>
            <a:r>
              <a:rPr lang="en-US" dirty="0"/>
              <a:t>  Common parameters</a:t>
            </a:r>
          </a:p>
          <a:p>
            <a:pPr lvl="1"/>
            <a:r>
              <a:rPr lang="en-US" dirty="0"/>
              <a:t>  Common return types</a:t>
            </a:r>
          </a:p>
        </p:txBody>
      </p:sp>
    </p:spTree>
    <p:extLst>
      <p:ext uri="{BB962C8B-B14F-4D97-AF65-F5344CB8AC3E}">
        <p14:creationId xmlns:p14="http://schemas.microsoft.com/office/powerpoint/2010/main" val="1009474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CA586-B62E-4265-AB28-A1EC5E06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Our initial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C9B7C-06BE-46CF-ACC5-5317333A2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0380" y="939675"/>
            <a:ext cx="3427283" cy="26586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We built a bunch of enrichment functions:</a:t>
            </a:r>
          </a:p>
          <a:p>
            <a:pPr lvl="1"/>
            <a:r>
              <a:rPr lang="en-US" sz="2000" dirty="0"/>
              <a:t>Geo-location of IPs</a:t>
            </a:r>
          </a:p>
          <a:p>
            <a:pPr lvl="1"/>
            <a:r>
              <a:rPr lang="en-US" sz="2000" dirty="0"/>
              <a:t>Domain/IP ownership</a:t>
            </a:r>
          </a:p>
          <a:p>
            <a:pPr lvl="1"/>
            <a:r>
              <a:rPr lang="en-US" sz="2000" dirty="0"/>
              <a:t>Threat intelligence</a:t>
            </a:r>
          </a:p>
          <a:p>
            <a:pPr lvl="1"/>
            <a:r>
              <a:rPr lang="en-US" sz="2000" dirty="0"/>
              <a:t>others</a:t>
            </a:r>
          </a:p>
          <a:p>
            <a:pPr marL="0" indent="0">
              <a:buNone/>
            </a:pPr>
            <a:r>
              <a:rPr lang="en-US" sz="2000" dirty="0"/>
              <a:t>Some extensible – so some consistency.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EAB310-2EE5-418A-A725-DBA7D06C398D}"/>
              </a:ext>
            </a:extLst>
          </p:cNvPr>
          <p:cNvSpPr txBox="1"/>
          <p:nvPr/>
        </p:nvSpPr>
        <p:spPr>
          <a:xfrm>
            <a:off x="4310380" y="3771423"/>
            <a:ext cx="373888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Check-list</a:t>
            </a:r>
          </a:p>
          <a:p>
            <a:pPr marL="285750" indent="-285750"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Specific to each “entity”</a:t>
            </a:r>
          </a:p>
          <a:p>
            <a:pPr marL="285750" indent="-285750"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Needs to be easy to discover </a:t>
            </a:r>
          </a:p>
          <a:p>
            <a:pPr marL="285750" indent="-285750"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Should work in the same way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61190-1394-4A08-B84E-8A8D1E3C0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982639"/>
            <a:ext cx="3197701" cy="479369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dirty="0"/>
              <a:t>Fails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900" dirty="0"/>
              <a:t>No special association between the enrichment function and what you wanted to enrich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900" dirty="0"/>
              <a:t>You had to know what to import from where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900" dirty="0"/>
              <a:t>Every provider interface was a little bit different:</a:t>
            </a:r>
          </a:p>
          <a:p>
            <a:pPr lvl="1"/>
            <a:r>
              <a:rPr lang="en-US" sz="1900" dirty="0"/>
              <a:t>input parameters</a:t>
            </a:r>
          </a:p>
          <a:p>
            <a:pPr lvl="2"/>
            <a:r>
              <a:rPr lang="en-US" sz="1500" dirty="0"/>
              <a:t>Names</a:t>
            </a:r>
          </a:p>
          <a:p>
            <a:pPr lvl="2"/>
            <a:r>
              <a:rPr lang="en-US" sz="1500" dirty="0"/>
              <a:t>Types </a:t>
            </a:r>
          </a:p>
          <a:p>
            <a:pPr lvl="1"/>
            <a:r>
              <a:rPr lang="en-US" sz="1900" dirty="0"/>
              <a:t>output format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0150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CA586-B62E-4265-AB28-A1EC5E06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Entity-centric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i="1" dirty="0">
                <a:solidFill>
                  <a:srgbClr val="FFFFFF"/>
                </a:solidFill>
              </a:rPr>
              <a:t>pivot</a:t>
            </a:r>
            <a:r>
              <a:rPr lang="en-US" sz="4000" dirty="0">
                <a:solidFill>
                  <a:srgbClr val="FFFFFF"/>
                </a:solidFill>
              </a:rPr>
              <a:t> functions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2279120-2B7D-40FA-A69F-C5DE8E3E0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48693" y="807585"/>
            <a:ext cx="873760" cy="5432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EFA7BA7C-7E0F-4B9B-BAE2-7C70095421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0349710"/>
              </p:ext>
            </p:extLst>
          </p:nvPr>
        </p:nvGraphicFramePr>
        <p:xfrm>
          <a:off x="4287520" y="517890"/>
          <a:ext cx="7599680" cy="18796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89961">
                  <a:extLst>
                    <a:ext uri="{9D8B030D-6E8A-4147-A177-3AD203B41FA5}">
                      <a16:colId xmlns:a16="http://schemas.microsoft.com/office/drawing/2014/main" val="3355015045"/>
                    </a:ext>
                  </a:extLst>
                </a:gridCol>
                <a:gridCol w="1898202">
                  <a:extLst>
                    <a:ext uri="{9D8B030D-6E8A-4147-A177-3AD203B41FA5}">
                      <a16:colId xmlns:a16="http://schemas.microsoft.com/office/drawing/2014/main" val="2374515460"/>
                    </a:ext>
                  </a:extLst>
                </a:gridCol>
                <a:gridCol w="1808961">
                  <a:extLst>
                    <a:ext uri="{9D8B030D-6E8A-4147-A177-3AD203B41FA5}">
                      <a16:colId xmlns:a16="http://schemas.microsoft.com/office/drawing/2014/main" val="4279443905"/>
                    </a:ext>
                  </a:extLst>
                </a:gridCol>
                <a:gridCol w="2202556">
                  <a:extLst>
                    <a:ext uri="{9D8B030D-6E8A-4147-A177-3AD203B41FA5}">
                      <a16:colId xmlns:a16="http://schemas.microsoft.com/office/drawing/2014/main" val="928230607"/>
                    </a:ext>
                  </a:extLst>
                </a:gridCol>
              </a:tblGrid>
              <a:tr h="375920">
                <a:tc gridSpan="4">
                  <a:txBody>
                    <a:bodyPr/>
                    <a:lstStyle/>
                    <a:p>
                      <a:pPr marL="182880"/>
                      <a:r>
                        <a:rPr lang="en-US" sz="16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Example entities</a:t>
                      </a:r>
                    </a:p>
                  </a:txBody>
                  <a:tcPr marL="15446" marR="15446" marT="7723" marB="7723" anchor="ctr"/>
                </a:tc>
                <a:tc hMerge="1">
                  <a:txBody>
                    <a:bodyPr/>
                    <a:lstStyle/>
                    <a:p>
                      <a:pPr marL="182880"/>
                      <a:endParaRPr lang="en-US" sz="1600">
                        <a:effectLst/>
                      </a:endParaRPr>
                    </a:p>
                  </a:txBody>
                  <a:tcPr marL="15446" marR="15446" marT="7723" marB="7723" anchor="ctr"/>
                </a:tc>
                <a:tc hMerge="1">
                  <a:txBody>
                    <a:bodyPr/>
                    <a:lstStyle/>
                    <a:p>
                      <a:pPr marL="182880"/>
                      <a:endParaRPr lang="en-US" sz="1600">
                        <a:effectLst/>
                      </a:endParaRPr>
                    </a:p>
                  </a:txBody>
                  <a:tcPr marL="15446" marR="15446" marT="7723" marB="7723" anchor="ctr"/>
                </a:tc>
                <a:tc hMerge="1">
                  <a:txBody>
                    <a:bodyPr/>
                    <a:lstStyle/>
                    <a:p>
                      <a:pPr marL="182880"/>
                      <a:endParaRPr lang="en-US" sz="1600" dirty="0">
                        <a:effectLst/>
                      </a:endParaRPr>
                    </a:p>
                  </a:txBody>
                  <a:tcPr marL="15446" marR="15446" marT="7723" marB="7723" anchor="ctr"/>
                </a:tc>
                <a:extLst>
                  <a:ext uri="{0D108BD9-81ED-4DB2-BD59-A6C34878D82A}">
                    <a16:rowId xmlns:a16="http://schemas.microsoft.com/office/drawing/2014/main" val="197366391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182880"/>
                      <a:r>
                        <a:rPr lang="en-US" sz="16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Account</a:t>
                      </a:r>
                    </a:p>
                  </a:txBody>
                  <a:tcPr marL="15446" marR="15446" marT="7723" marB="7723" anchor="ctr"/>
                </a:tc>
                <a:tc>
                  <a:txBody>
                    <a:bodyPr/>
                    <a:lstStyle/>
                    <a:p>
                      <a:pPr marL="182880"/>
                      <a:r>
                        <a:rPr lang="en-US" sz="1600">
                          <a:effectLst/>
                        </a:rPr>
                        <a:t>Alert</a:t>
                      </a:r>
                    </a:p>
                  </a:txBody>
                  <a:tcPr marL="15446" marR="15446" marT="7723" marB="7723" anchor="ctr"/>
                </a:tc>
                <a:tc>
                  <a:txBody>
                    <a:bodyPr/>
                    <a:lstStyle/>
                    <a:p>
                      <a:pPr marL="182880"/>
                      <a:r>
                        <a:rPr lang="en-US" sz="1600">
                          <a:effectLst/>
                        </a:rPr>
                        <a:t>AzureResource</a:t>
                      </a:r>
                    </a:p>
                  </a:txBody>
                  <a:tcPr marL="15446" marR="15446" marT="7723" marB="7723" anchor="ctr"/>
                </a:tc>
                <a:tc>
                  <a:txBody>
                    <a:bodyPr/>
                    <a:lstStyle/>
                    <a:p>
                      <a:pPr marL="182880"/>
                      <a:r>
                        <a:rPr lang="en-US" sz="1600">
                          <a:effectLst/>
                        </a:rPr>
                        <a:t>CloudApplication</a:t>
                      </a:r>
                    </a:p>
                  </a:txBody>
                  <a:tcPr marL="15446" marR="15446" marT="7723" marB="7723" anchor="ctr"/>
                </a:tc>
                <a:extLst>
                  <a:ext uri="{0D108BD9-81ED-4DB2-BD59-A6C34878D82A}">
                    <a16:rowId xmlns:a16="http://schemas.microsoft.com/office/drawing/2014/main" val="2026704737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182880"/>
                      <a:r>
                        <a:rPr lang="en-US" sz="1600" b="1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Dns</a:t>
                      </a:r>
                      <a:endParaRPr lang="en-US" sz="16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15446" marR="15446" marT="7723" marB="7723" anchor="ctr"/>
                </a:tc>
                <a:tc>
                  <a:txBody>
                    <a:bodyPr/>
                    <a:lstStyle/>
                    <a:p>
                      <a:pPr marL="182880"/>
                      <a:r>
                        <a:rPr lang="en-US" sz="16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File</a:t>
                      </a:r>
                    </a:p>
                  </a:txBody>
                  <a:tcPr marL="15446" marR="15446" marT="7723" marB="7723" anchor="ctr"/>
                </a:tc>
                <a:tc>
                  <a:txBody>
                    <a:bodyPr/>
                    <a:lstStyle/>
                    <a:p>
                      <a:pPr marL="182880"/>
                      <a:r>
                        <a:rPr lang="en-US" sz="16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Host</a:t>
                      </a:r>
                    </a:p>
                  </a:txBody>
                  <a:tcPr marL="15446" marR="15446" marT="7723" marB="7723" anchor="ctr"/>
                </a:tc>
                <a:tc>
                  <a:txBody>
                    <a:bodyPr/>
                    <a:lstStyle/>
                    <a:p>
                      <a:pPr marL="182880"/>
                      <a:r>
                        <a:rPr lang="en-US" sz="1600" dirty="0" err="1">
                          <a:effectLst/>
                        </a:rPr>
                        <a:t>IoTDevice</a:t>
                      </a:r>
                      <a:endParaRPr lang="en-US" sz="1600" dirty="0">
                        <a:effectLst/>
                      </a:endParaRPr>
                    </a:p>
                  </a:txBody>
                  <a:tcPr marL="15446" marR="15446" marT="7723" marB="7723" anchor="ctr"/>
                </a:tc>
                <a:extLst>
                  <a:ext uri="{0D108BD9-81ED-4DB2-BD59-A6C34878D82A}">
                    <a16:rowId xmlns:a16="http://schemas.microsoft.com/office/drawing/2014/main" val="37350805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182880"/>
                      <a:r>
                        <a:rPr lang="en-US" sz="1600" b="1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IpAddress</a:t>
                      </a:r>
                      <a:endParaRPr lang="en-US" sz="16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15446" marR="15446" marT="7723" marB="7723" anchor="ctr"/>
                </a:tc>
                <a:tc>
                  <a:txBody>
                    <a:bodyPr/>
                    <a:lstStyle/>
                    <a:p>
                      <a:pPr marL="182880"/>
                      <a:r>
                        <a:rPr lang="en-US" sz="1600" dirty="0">
                          <a:effectLst/>
                        </a:rPr>
                        <a:t>Mailbox</a:t>
                      </a:r>
                    </a:p>
                  </a:txBody>
                  <a:tcPr marL="15446" marR="15446" marT="7723" marB="7723" anchor="ctr"/>
                </a:tc>
                <a:tc>
                  <a:txBody>
                    <a:bodyPr/>
                    <a:lstStyle/>
                    <a:p>
                      <a:pPr marL="182880"/>
                      <a:r>
                        <a:rPr lang="en-US" sz="1600" dirty="0">
                          <a:effectLst/>
                        </a:rPr>
                        <a:t>Malware</a:t>
                      </a:r>
                    </a:p>
                  </a:txBody>
                  <a:tcPr marL="15446" marR="15446" marT="7723" marB="7723" anchor="ctr"/>
                </a:tc>
                <a:tc>
                  <a:txBody>
                    <a:bodyPr/>
                    <a:lstStyle/>
                    <a:p>
                      <a:pPr marL="182880"/>
                      <a:r>
                        <a:rPr lang="en-US" sz="1600" dirty="0" err="1">
                          <a:effectLst/>
                        </a:rPr>
                        <a:t>NetworkConnection</a:t>
                      </a:r>
                      <a:endParaRPr lang="en-US" sz="1600" dirty="0">
                        <a:effectLst/>
                      </a:endParaRPr>
                    </a:p>
                  </a:txBody>
                  <a:tcPr marL="15446" marR="15446" marT="7723" marB="7723" anchor="ctr"/>
                </a:tc>
                <a:extLst>
                  <a:ext uri="{0D108BD9-81ED-4DB2-BD59-A6C34878D82A}">
                    <a16:rowId xmlns:a16="http://schemas.microsoft.com/office/drawing/2014/main" val="3217908614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182880"/>
                      <a:r>
                        <a:rPr lang="en-US" sz="1600" dirty="0">
                          <a:effectLst/>
                        </a:rPr>
                        <a:t>Process</a:t>
                      </a:r>
                    </a:p>
                  </a:txBody>
                  <a:tcPr marL="15446" marR="15446" marT="7723" marB="7723" anchor="ctr"/>
                </a:tc>
                <a:tc>
                  <a:txBody>
                    <a:bodyPr/>
                    <a:lstStyle/>
                    <a:p>
                      <a:pPr marL="182880"/>
                      <a:r>
                        <a:rPr lang="en-US" sz="1600" dirty="0" err="1">
                          <a:effectLst/>
                        </a:rPr>
                        <a:t>RegistryKey</a:t>
                      </a:r>
                      <a:endParaRPr lang="en-US" sz="1600" dirty="0">
                        <a:effectLst/>
                      </a:endParaRPr>
                    </a:p>
                  </a:txBody>
                  <a:tcPr marL="15446" marR="15446" marT="7723" marB="7723" anchor="ctr"/>
                </a:tc>
                <a:tc>
                  <a:txBody>
                    <a:bodyPr/>
                    <a:lstStyle/>
                    <a:p>
                      <a:pPr marL="182880"/>
                      <a:r>
                        <a:rPr lang="en-US" sz="1600" dirty="0" err="1">
                          <a:effectLst/>
                        </a:rPr>
                        <a:t>RegistryValue</a:t>
                      </a:r>
                      <a:endParaRPr lang="en-US" sz="1600" dirty="0">
                        <a:effectLst/>
                      </a:endParaRPr>
                    </a:p>
                  </a:txBody>
                  <a:tcPr marL="15446" marR="15446" marT="7723" marB="7723" anchor="ctr"/>
                </a:tc>
                <a:tc>
                  <a:txBody>
                    <a:bodyPr/>
                    <a:lstStyle/>
                    <a:p>
                      <a:pPr marL="182880"/>
                      <a:r>
                        <a:rPr lang="en-US" sz="1600" b="1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Url</a:t>
                      </a:r>
                      <a:endParaRPr lang="en-US" sz="16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15446" marR="15446" marT="7723" marB="7723" anchor="ctr"/>
                </a:tc>
                <a:extLst>
                  <a:ext uri="{0D108BD9-81ED-4DB2-BD59-A6C34878D82A}">
                    <a16:rowId xmlns:a16="http://schemas.microsoft.com/office/drawing/2014/main" val="864160333"/>
                  </a:ext>
                </a:extLst>
              </a:tr>
            </a:tbl>
          </a:graphicData>
        </a:graphic>
      </p:graphicFrame>
      <p:pic>
        <p:nvPicPr>
          <p:cNvPr id="11" name="Picture 10" descr="Python code showing the definition of the IP Address entity class. &#10;It shows 3 properties in the Python doc string: Address, Location, Threat Intel">
            <a:extLst>
              <a:ext uri="{FF2B5EF4-FFF2-40B4-BE49-F238E27FC236}">
                <a16:creationId xmlns:a16="http://schemas.microsoft.com/office/drawing/2014/main" id="{444CA152-2C25-4C67-9539-A88EAAF5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562" y="2506132"/>
            <a:ext cx="3842309" cy="3842309"/>
          </a:xfrm>
          <a:prstGeom prst="rect">
            <a:avLst/>
          </a:prstGeom>
        </p:spPr>
      </p:pic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B1B6EAA4-4612-48D1-811F-6B9D74D4ED13}"/>
              </a:ext>
            </a:extLst>
          </p:cNvPr>
          <p:cNvSpPr txBox="1">
            <a:spLocks/>
          </p:cNvSpPr>
          <p:nvPr/>
        </p:nvSpPr>
        <p:spPr>
          <a:xfrm>
            <a:off x="8317701" y="2608800"/>
            <a:ext cx="3036099" cy="1188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But we’d already written the enrichment code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87F9B2D-FA70-46B0-8249-6F3631D0F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7400" y="3868481"/>
            <a:ext cx="3036099" cy="2519362"/>
          </a:xfrm>
        </p:spPr>
        <p:txBody>
          <a:bodyPr>
            <a:normAutofit/>
          </a:bodyPr>
          <a:lstStyle/>
          <a:p>
            <a:r>
              <a:rPr lang="en-US" sz="2400" dirty="0"/>
              <a:t>Wrap enrichment functions for consistent interface</a:t>
            </a:r>
          </a:p>
          <a:p>
            <a:r>
              <a:rPr lang="en-US" sz="2400" dirty="0"/>
              <a:t>Dynamically attach to entities</a:t>
            </a:r>
          </a:p>
        </p:txBody>
      </p:sp>
    </p:spTree>
    <p:extLst>
      <p:ext uri="{BB962C8B-B14F-4D97-AF65-F5344CB8AC3E}">
        <p14:creationId xmlns:p14="http://schemas.microsoft.com/office/powerpoint/2010/main" val="8874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CA586-B62E-4265-AB28-A1EC5E06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Demo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Pivot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mechanism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9E91012-E00E-4C92-B33D-B1CEE9AD4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9400" y="1236133"/>
            <a:ext cx="508000" cy="4080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89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5A79E-23A6-4AAC-A8DD-0B7451443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4" y="3433763"/>
            <a:ext cx="3385516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Visualization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7" name="Graphic 6" descr="Bar chart with solid fill">
            <a:extLst>
              <a:ext uri="{FF2B5EF4-FFF2-40B4-BE49-F238E27FC236}">
                <a16:creationId xmlns:a16="http://schemas.microsoft.com/office/drawing/2014/main" id="{3E421012-456D-44B9-9286-3D116A497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45DE-9E6A-402B-8CD2-99F7D482B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719" y="641615"/>
            <a:ext cx="7289799" cy="55334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A soul never thinks without a picture</a:t>
            </a:r>
          </a:p>
          <a:p>
            <a:pPr marL="0" indent="0">
              <a:buNone/>
            </a:pPr>
            <a:r>
              <a:rPr lang="en-US" dirty="0"/>
              <a:t>Aristotle</a:t>
            </a:r>
          </a:p>
        </p:txBody>
      </p:sp>
    </p:spTree>
    <p:extLst>
      <p:ext uri="{BB962C8B-B14F-4D97-AF65-F5344CB8AC3E}">
        <p14:creationId xmlns:p14="http://schemas.microsoft.com/office/powerpoint/2010/main" val="1839420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CA586-B62E-4265-AB28-A1EC5E06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82" y="1412488"/>
            <a:ext cx="3165907" cy="4363844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Visualization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Requirements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C1AEA1-E683-46CC-AD96-FC6962D6B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719" y="641615"/>
            <a:ext cx="7289799" cy="5533496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InfoSec analysts need a domain-specific visualizations.</a:t>
            </a:r>
          </a:p>
          <a:p>
            <a:pPr marL="0" indent="0">
              <a:buNone/>
            </a:pPr>
            <a:r>
              <a:rPr lang="en-US" b="1" dirty="0"/>
              <a:t>Criteria</a:t>
            </a:r>
          </a:p>
          <a:p>
            <a:r>
              <a:rPr lang="en-US" dirty="0"/>
              <a:t>Time-based charts are critical</a:t>
            </a:r>
          </a:p>
          <a:p>
            <a:r>
              <a:rPr lang="en-US" dirty="0"/>
              <a:t>Some specific visualization types:</a:t>
            </a:r>
          </a:p>
          <a:p>
            <a:pPr lvl="1"/>
            <a:r>
              <a:rPr lang="en-US" dirty="0"/>
              <a:t>Process trees</a:t>
            </a:r>
          </a:p>
          <a:p>
            <a:pPr lvl="1"/>
            <a:r>
              <a:rPr lang="en-US" dirty="0"/>
              <a:t>Graphs</a:t>
            </a:r>
          </a:p>
          <a:p>
            <a:r>
              <a:rPr lang="en-US" dirty="0"/>
              <a:t>Interactivity</a:t>
            </a:r>
          </a:p>
          <a:p>
            <a:pPr lvl="1"/>
            <a:r>
              <a:rPr lang="en-US" dirty="0"/>
              <a:t>zooming, hover for more info</a:t>
            </a:r>
          </a:p>
          <a:p>
            <a:r>
              <a:rPr lang="en-US" dirty="0"/>
              <a:t>Discoverability</a:t>
            </a:r>
          </a:p>
        </p:txBody>
      </p:sp>
    </p:spTree>
    <p:extLst>
      <p:ext uri="{BB962C8B-B14F-4D97-AF65-F5344CB8AC3E}">
        <p14:creationId xmlns:p14="http://schemas.microsoft.com/office/powerpoint/2010/main" val="2226839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CA586-B62E-4265-AB28-A1EC5E06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Visualization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in </a:t>
            </a:r>
            <a:r>
              <a:rPr lang="en-US" sz="4000" dirty="0" err="1">
                <a:solidFill>
                  <a:srgbClr val="FFFFFF"/>
                </a:solidFill>
              </a:rPr>
              <a:t>MSTICPy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C9B7C-06BE-46CF-ACC5-5317333A2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46880" y="1412489"/>
            <a:ext cx="3427283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 silver bullet – fair bit of coding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Standardized on Bokeh</a:t>
            </a:r>
          </a:p>
          <a:p>
            <a:r>
              <a:rPr lang="en-US" sz="2000" dirty="0"/>
              <a:t>Support generic input</a:t>
            </a:r>
          </a:p>
          <a:p>
            <a:pPr lvl="1"/>
            <a:r>
              <a:rPr lang="en-US" sz="1600" dirty="0"/>
              <a:t>Only need a timestamp</a:t>
            </a:r>
          </a:p>
          <a:p>
            <a:r>
              <a:rPr lang="en-US" sz="2000" dirty="0"/>
              <a:t>Pandas accessors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61190-1394-4A08-B84E-8A8D1E3C0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4190" y="1412488"/>
            <a:ext cx="3197701" cy="2498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Visualizations</a:t>
            </a:r>
          </a:p>
          <a:p>
            <a:r>
              <a:rPr lang="en-US" sz="1900" dirty="0"/>
              <a:t>Event timeline</a:t>
            </a:r>
          </a:p>
          <a:p>
            <a:r>
              <a:rPr lang="en-US" sz="1900" dirty="0"/>
              <a:t>Event duration</a:t>
            </a:r>
          </a:p>
          <a:p>
            <a:r>
              <a:rPr lang="en-US" sz="1900" dirty="0"/>
              <a:t>Matrix (interaction)</a:t>
            </a:r>
          </a:p>
          <a:p>
            <a:r>
              <a:rPr lang="en-US" sz="1900" dirty="0"/>
              <a:t>Time series</a:t>
            </a:r>
          </a:p>
          <a:p>
            <a:r>
              <a:rPr lang="en-US" sz="1900" dirty="0"/>
              <a:t>Process tree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EE2A7CE-ADAF-434C-AD75-6DD3DE4AD9B4}"/>
              </a:ext>
            </a:extLst>
          </p:cNvPr>
          <p:cNvSpPr txBox="1">
            <a:spLocks/>
          </p:cNvSpPr>
          <p:nvPr/>
        </p:nvSpPr>
        <p:spPr>
          <a:xfrm>
            <a:off x="5493178" y="4878865"/>
            <a:ext cx="6543032" cy="17949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Inspirations &amp; Credits</a:t>
            </a:r>
          </a:p>
          <a:p>
            <a:pPr marL="0" indent="0">
              <a:buNone/>
            </a:pPr>
            <a:r>
              <a:rPr lang="en-US" sz="1900" dirty="0"/>
              <a:t>Bokeh Periodic table </a:t>
            </a:r>
          </a:p>
          <a:p>
            <a:pPr marL="0" indent="0">
              <a:buNone/>
            </a:pPr>
            <a:r>
              <a:rPr lang="en-US" sz="1900" dirty="0">
                <a:hlinkClick r:id="rId2"/>
              </a:rPr>
              <a:t>https://docs.bokeh.org/en/latest/docs/gallery/periodic.html</a:t>
            </a:r>
            <a:r>
              <a:rPr lang="en-US" sz="1900" dirty="0"/>
              <a:t> </a:t>
            </a:r>
          </a:p>
          <a:p>
            <a:pPr marL="0" indent="0">
              <a:buNone/>
            </a:pPr>
            <a:r>
              <a:rPr lang="en-US" sz="1900" dirty="0" err="1"/>
              <a:t>Myrthings</a:t>
            </a:r>
            <a:r>
              <a:rPr lang="en-US" sz="1900" dirty="0"/>
              <a:t> – </a:t>
            </a:r>
            <a:r>
              <a:rPr lang="en-US" sz="1900" dirty="0" err="1"/>
              <a:t>CatScatter</a:t>
            </a:r>
            <a:endParaRPr lang="en-US" sz="1900" dirty="0"/>
          </a:p>
          <a:p>
            <a:pPr marL="0" indent="0">
              <a:buNone/>
            </a:pPr>
            <a:r>
              <a:rPr lang="en-US" sz="1900" dirty="0">
                <a:hlinkClick r:id="rId3"/>
              </a:rPr>
              <a:t>https://github.com/myrthings/catscatter</a:t>
            </a:r>
            <a:r>
              <a:rPr lang="en-US" sz="1900" dirty="0"/>
              <a:t> </a:t>
            </a:r>
          </a:p>
          <a:p>
            <a:pPr marL="0" indent="0">
              <a:buNone/>
            </a:pPr>
            <a:endParaRPr lang="en-US" sz="1900" dirty="0"/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99660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6905E-D721-4CD2-A802-C2A9BAE4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4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Jupyter Notebooks, InfoSec &amp; </a:t>
            </a:r>
            <a:r>
              <a:rPr lang="en-US" sz="4800" dirty="0" err="1">
                <a:solidFill>
                  <a:schemeClr val="bg1"/>
                </a:solidFill>
              </a:rPr>
              <a:t>MSTICPy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7" name="Graphic 6" descr="Closed book with solid fill">
            <a:extLst>
              <a:ext uri="{FF2B5EF4-FFF2-40B4-BE49-F238E27FC236}">
                <a16:creationId xmlns:a16="http://schemas.microsoft.com/office/drawing/2014/main" id="{D5BB4510-8479-4C8B-81A5-E2D9573E5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5FE27-8126-440B-9A7D-40BC42F7D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719" y="641615"/>
            <a:ext cx="7289799" cy="55334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Overview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Getting data</a:t>
            </a:r>
          </a:p>
          <a:p>
            <a:r>
              <a:rPr lang="en-US" dirty="0"/>
              <a:t>Enriching data</a:t>
            </a:r>
          </a:p>
          <a:p>
            <a:r>
              <a:rPr lang="en-US" dirty="0"/>
              <a:t>Visualizing threats</a:t>
            </a:r>
          </a:p>
          <a:p>
            <a:r>
              <a:rPr lang="en-US" dirty="0"/>
              <a:t>Putting it together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Looking at architecture and Python coding techniques we used to make our package</a:t>
            </a:r>
          </a:p>
        </p:txBody>
      </p:sp>
    </p:spTree>
    <p:extLst>
      <p:ext uri="{BB962C8B-B14F-4D97-AF65-F5344CB8AC3E}">
        <p14:creationId xmlns:p14="http://schemas.microsoft.com/office/powerpoint/2010/main" val="607275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CA586-B62E-4265-AB28-A1EC5E06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Demo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Visualization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6B1BB22-7112-491E-8E28-8B0EB173D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9400" y="1236133"/>
            <a:ext cx="508000" cy="4080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18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5A79E-23A6-4AAC-A8DD-0B7451443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4" y="3433763"/>
            <a:ext cx="3385516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Compos-ability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3E421012-456D-44B9-9286-3D116A497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45DE-9E6A-402B-8CD2-99F7D482B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719" y="641615"/>
            <a:ext cx="7289799" cy="55334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Everything should work together!</a:t>
            </a:r>
          </a:p>
          <a:p>
            <a:r>
              <a:rPr lang="en-US" dirty="0"/>
              <a:t>Ideally one function output can be the input for another</a:t>
            </a:r>
          </a:p>
          <a:p>
            <a:r>
              <a:rPr lang="en-US" dirty="0"/>
              <a:t>Chained pipelines for repeatable analysis</a:t>
            </a:r>
          </a:p>
        </p:txBody>
      </p:sp>
    </p:spTree>
    <p:extLst>
      <p:ext uri="{BB962C8B-B14F-4D97-AF65-F5344CB8AC3E}">
        <p14:creationId xmlns:p14="http://schemas.microsoft.com/office/powerpoint/2010/main" val="194569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CA586-B62E-4265-AB28-A1EC5E06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Standing on the shoulders of giant (pandas)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C9B7C-06BE-46CF-ACC5-5317333A2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46880" y="1412489"/>
            <a:ext cx="3427283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Make everything pandas-centric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61190-1394-4A08-B84E-8A8D1E3C0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4190" y="1412488"/>
            <a:ext cx="3197701" cy="2498854"/>
          </a:xfrm>
        </p:spPr>
        <p:txBody>
          <a:bodyPr>
            <a:normAutofit/>
          </a:bodyPr>
          <a:lstStyle/>
          <a:p>
            <a:r>
              <a:rPr lang="en-US" sz="2000" dirty="0"/>
              <a:t>Functions should always accept </a:t>
            </a:r>
            <a:r>
              <a:rPr lang="en-US" sz="2000" dirty="0" err="1"/>
              <a:t>DataFrames</a:t>
            </a:r>
            <a:r>
              <a:rPr lang="en-US" sz="2000" dirty="0"/>
              <a:t> as input</a:t>
            </a:r>
          </a:p>
          <a:p>
            <a:r>
              <a:rPr lang="en-US" sz="2000" dirty="0"/>
              <a:t>Return </a:t>
            </a:r>
            <a:r>
              <a:rPr lang="en-US" sz="2000" dirty="0" err="1"/>
              <a:t>DataFrame</a:t>
            </a:r>
            <a:r>
              <a:rPr lang="en-US" sz="2000" dirty="0"/>
              <a:t> by default</a:t>
            </a:r>
          </a:p>
          <a:p>
            <a:r>
              <a:rPr lang="en-US" sz="2000" dirty="0"/>
              <a:t>Use pandas accessors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EE2A7CE-ADAF-434C-AD75-6DD3DE4AD9B4}"/>
              </a:ext>
            </a:extLst>
          </p:cNvPr>
          <p:cNvSpPr txBox="1">
            <a:spLocks/>
          </p:cNvSpPr>
          <p:nvPr/>
        </p:nvSpPr>
        <p:spPr>
          <a:xfrm>
            <a:off x="4246880" y="5350933"/>
            <a:ext cx="7789330" cy="1322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Inspirations</a:t>
            </a:r>
          </a:p>
          <a:p>
            <a:pPr marL="0" indent="0">
              <a:buNone/>
            </a:pPr>
            <a:r>
              <a:rPr lang="en-US" sz="1900" dirty="0"/>
              <a:t>Pandas </a:t>
            </a:r>
            <a:r>
              <a:rPr lang="en-US" sz="1900" dirty="0">
                <a:hlinkClick r:id="rId2"/>
              </a:rPr>
              <a:t>https://pandas.pydata.org/docs/development/extending.html</a:t>
            </a:r>
            <a:endParaRPr lang="en-US" sz="1900" dirty="0"/>
          </a:p>
          <a:p>
            <a:pPr marL="0" indent="0">
              <a:buNone/>
            </a:pPr>
            <a:r>
              <a:rPr lang="en-US" sz="1900" dirty="0" err="1"/>
              <a:t>Hvplot</a:t>
            </a:r>
            <a:r>
              <a:rPr lang="en-US" sz="1900" dirty="0"/>
              <a:t> (and others) </a:t>
            </a:r>
            <a:r>
              <a:rPr lang="en-US" sz="1900" dirty="0">
                <a:hlinkClick r:id="rId3"/>
              </a:rPr>
              <a:t>https://hvplot.holoviz.org/</a:t>
            </a:r>
            <a:r>
              <a:rPr lang="en-US" sz="1900" dirty="0"/>
              <a:t> 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87418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CA586-B62E-4265-AB28-A1EC5E06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Demo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Composable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functions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1EADC8C-FEC6-4039-A72D-5CADD13E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9400" y="1236133"/>
            <a:ext cx="508000" cy="4080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64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5A79E-23A6-4AAC-A8DD-0B7451443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4" y="3433763"/>
            <a:ext cx="3385516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Conclusion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7" name="Graphic 6" descr="Soccer Goal with solid fill">
            <a:extLst>
              <a:ext uri="{FF2B5EF4-FFF2-40B4-BE49-F238E27FC236}">
                <a16:creationId xmlns:a16="http://schemas.microsoft.com/office/drawing/2014/main" id="{3E421012-456D-44B9-9286-3D116A497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45DE-9E6A-402B-8CD2-99F7D482B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719" y="641615"/>
            <a:ext cx="7289799" cy="5533496"/>
          </a:xfrm>
        </p:spPr>
        <p:txBody>
          <a:bodyPr anchor="ctr">
            <a:normAutofit/>
          </a:bodyPr>
          <a:lstStyle/>
          <a:p>
            <a:r>
              <a:rPr lang="en-US" dirty="0"/>
              <a:t>What seems like a quick project can grow on you!</a:t>
            </a:r>
          </a:p>
          <a:p>
            <a:r>
              <a:rPr lang="en-US" dirty="0"/>
              <a:t>Organic growth is not always organized growth</a:t>
            </a:r>
          </a:p>
          <a:p>
            <a:r>
              <a:rPr lang="en-US" dirty="0"/>
              <a:t>Understand the special requirements of your domain</a:t>
            </a:r>
          </a:p>
          <a:p>
            <a:r>
              <a:rPr lang="en-US" dirty="0"/>
              <a:t>Plan for:</a:t>
            </a:r>
          </a:p>
          <a:p>
            <a:pPr lvl="1"/>
            <a:r>
              <a:rPr lang="en-US" dirty="0"/>
              <a:t>Discoverable functionality</a:t>
            </a:r>
          </a:p>
          <a:p>
            <a:pPr lvl="1"/>
            <a:r>
              <a:rPr lang="en-US" dirty="0"/>
              <a:t>Consistent experience (inputs/outputs)</a:t>
            </a:r>
          </a:p>
          <a:p>
            <a:pPr lvl="1"/>
            <a:r>
              <a:rPr lang="en-US" dirty="0"/>
              <a:t>Building the right visualizations</a:t>
            </a:r>
          </a:p>
          <a:p>
            <a:r>
              <a:rPr lang="en-US" dirty="0"/>
              <a:t>Python lets you bend the very laws of space and time!</a:t>
            </a:r>
          </a:p>
        </p:txBody>
      </p:sp>
    </p:spTree>
    <p:extLst>
      <p:ext uri="{BB962C8B-B14F-4D97-AF65-F5344CB8AC3E}">
        <p14:creationId xmlns:p14="http://schemas.microsoft.com/office/powerpoint/2010/main" val="2840450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70D1-3692-4351-B6FD-A2E6F9AF0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8B73EC7-827E-48BE-9B59-D74CC47443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325890"/>
              </p:ext>
            </p:extLst>
          </p:nvPr>
        </p:nvGraphicFramePr>
        <p:xfrm>
          <a:off x="838200" y="1825625"/>
          <a:ext cx="105156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347">
                  <a:extLst>
                    <a:ext uri="{9D8B030D-6E8A-4147-A177-3AD203B41FA5}">
                      <a16:colId xmlns:a16="http://schemas.microsoft.com/office/drawing/2014/main" val="629369965"/>
                    </a:ext>
                  </a:extLst>
                </a:gridCol>
                <a:gridCol w="7784253">
                  <a:extLst>
                    <a:ext uri="{9D8B030D-6E8A-4147-A177-3AD203B41FA5}">
                      <a16:colId xmlns:a16="http://schemas.microsoft.com/office/drawing/2014/main" val="651994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53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https://github.com/ianhelle/pycascades2022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72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MSTICPy</a:t>
                      </a:r>
                      <a:r>
                        <a:rPr lang="en-US" dirty="0"/>
                        <a:t> GitHub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https://github.com/microsoft/msticpy</a:t>
                      </a:r>
                      <a:r>
                        <a:rPr lang="en-US" dirty="0"/>
                        <a:t>        (leave us a star if you like it!)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25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MSTICPy</a:t>
                      </a:r>
                      <a:r>
                        <a:rPr lang="en-US" dirty="0"/>
                        <a:t> Docs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https://msticpy.readthedocs.io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766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feature notebooks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https://github.com/microsoft/msticpy/tree/main/docs/notebooks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883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Scenario notebooks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/>
                        </a:rPr>
                        <a:t>https://github.com/Azure/Azure-Sentinel-Notebooks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9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@ianhellen              @ianhelle</a:t>
                      </a:r>
                    </a:p>
                    <a:p>
                      <a:r>
                        <a:rPr lang="en-US" dirty="0"/>
                        <a:t>       @msticpy</a:t>
                      </a:r>
                    </a:p>
                    <a:p>
                      <a:r>
                        <a:rPr lang="en-US" dirty="0">
                          <a:hlinkClick r:id="rId7"/>
                        </a:rPr>
                        <a:t>msticpy@microsoft.com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365662"/>
                  </a:ext>
                </a:extLst>
              </a:tr>
            </a:tbl>
          </a:graphicData>
        </a:graphic>
      </p:graphicFrame>
      <p:sp>
        <p:nvSpPr>
          <p:cNvPr id="12" name="Graphic 10" descr="Star as a reminder to leave MSTICPy a star on github">
            <a:extLst>
              <a:ext uri="{FF2B5EF4-FFF2-40B4-BE49-F238E27FC236}">
                <a16:creationId xmlns:a16="http://schemas.microsoft.com/office/drawing/2014/main" id="{15BADB79-FA87-4510-802A-524E3737CF46}"/>
              </a:ext>
            </a:extLst>
          </p:cNvPr>
          <p:cNvSpPr/>
          <p:nvPr/>
        </p:nvSpPr>
        <p:spPr>
          <a:xfrm>
            <a:off x="7303825" y="2595107"/>
            <a:ext cx="286174" cy="267665"/>
          </a:xfrm>
          <a:custGeom>
            <a:avLst/>
            <a:gdLst>
              <a:gd name="connsiteX0" fmla="*/ 762000 w 762000"/>
              <a:gd name="connsiteY0" fmla="*/ 285750 h 762000"/>
              <a:gd name="connsiteX1" fmla="*/ 476250 w 762000"/>
              <a:gd name="connsiteY1" fmla="*/ 285750 h 762000"/>
              <a:gd name="connsiteX2" fmla="*/ 381000 w 762000"/>
              <a:gd name="connsiteY2" fmla="*/ 0 h 762000"/>
              <a:gd name="connsiteX3" fmla="*/ 285750 w 762000"/>
              <a:gd name="connsiteY3" fmla="*/ 285750 h 762000"/>
              <a:gd name="connsiteX4" fmla="*/ 0 w 762000"/>
              <a:gd name="connsiteY4" fmla="*/ 285750 h 762000"/>
              <a:gd name="connsiteX5" fmla="*/ 219075 w 762000"/>
              <a:gd name="connsiteY5" fmla="*/ 476250 h 762000"/>
              <a:gd name="connsiteX6" fmla="*/ 133350 w 762000"/>
              <a:gd name="connsiteY6" fmla="*/ 762000 h 762000"/>
              <a:gd name="connsiteX7" fmla="*/ 381000 w 762000"/>
              <a:gd name="connsiteY7" fmla="*/ 590550 h 762000"/>
              <a:gd name="connsiteX8" fmla="*/ 628650 w 762000"/>
              <a:gd name="connsiteY8" fmla="*/ 762000 h 762000"/>
              <a:gd name="connsiteX9" fmla="*/ 542925 w 762000"/>
              <a:gd name="connsiteY9" fmla="*/ 47625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2000" h="762000">
                <a:moveTo>
                  <a:pt x="762000" y="285750"/>
                </a:moveTo>
                <a:lnTo>
                  <a:pt x="476250" y="285750"/>
                </a:lnTo>
                <a:lnTo>
                  <a:pt x="381000" y="0"/>
                </a:lnTo>
                <a:lnTo>
                  <a:pt x="285750" y="285750"/>
                </a:lnTo>
                <a:lnTo>
                  <a:pt x="0" y="285750"/>
                </a:lnTo>
                <a:lnTo>
                  <a:pt x="219075" y="476250"/>
                </a:lnTo>
                <a:lnTo>
                  <a:pt x="133350" y="762000"/>
                </a:lnTo>
                <a:lnTo>
                  <a:pt x="381000" y="590550"/>
                </a:lnTo>
                <a:lnTo>
                  <a:pt x="628650" y="762000"/>
                </a:lnTo>
                <a:lnTo>
                  <a:pt x="542925" y="476250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878F245-8C52-4853-BE16-4ADFE57D8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270" y="4085941"/>
            <a:ext cx="597373" cy="4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85F3462-BEB8-41C5-9B9B-F99D071D0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383" y="4166869"/>
            <a:ext cx="286173" cy="28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787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CA586-B62E-4265-AB28-A1EC5E06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Companion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notebook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80A21B-3BFE-4B79-B35D-D93C17A8A4BD}"/>
              </a:ext>
            </a:extLst>
          </p:cNvPr>
          <p:cNvSpPr txBox="1"/>
          <p:nvPr/>
        </p:nvSpPr>
        <p:spPr>
          <a:xfrm>
            <a:off x="4294293" y="6015751"/>
            <a:ext cx="605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https://github.com/ianhelle/pycascades2022</a:t>
            </a:r>
            <a:r>
              <a:rPr lang="en-US" sz="2400" dirty="0"/>
              <a:t> </a:t>
            </a:r>
          </a:p>
        </p:txBody>
      </p:sp>
      <p:pic>
        <p:nvPicPr>
          <p:cNvPr id="5" name="Picture 4" descr="Image of Jupyter notebook header for notebook accompanying the talk">
            <a:extLst>
              <a:ext uri="{FF2B5EF4-FFF2-40B4-BE49-F238E27FC236}">
                <a16:creationId xmlns:a16="http://schemas.microsoft.com/office/drawing/2014/main" id="{E2DAFC05-1431-448D-B363-BB594B2D58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58"/>
          <a:stretch/>
        </p:blipFill>
        <p:spPr>
          <a:xfrm>
            <a:off x="4306350" y="1261533"/>
            <a:ext cx="7538518" cy="40428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8693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CA586-B62E-4265-AB28-A1EC5E06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is great about Jupyter for Infosec?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C9B7C-06BE-46CF-ACC5-5317333A2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Python/Jupyter ecosystem</a:t>
            </a:r>
          </a:p>
          <a:p>
            <a:r>
              <a:rPr lang="en-US" sz="2000" dirty="0"/>
              <a:t>Accessible technology – open source</a:t>
            </a:r>
          </a:p>
          <a:p>
            <a:r>
              <a:rPr lang="en-US" sz="2000" dirty="0"/>
              <a:t>Packages – pandas, requests, bokeh…</a:t>
            </a:r>
          </a:p>
          <a:p>
            <a:r>
              <a:rPr lang="en-US" sz="2000" dirty="0"/>
              <a:t>Python!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FEAFE6-056C-4BE9-A6CE-26C4E6D1DFA9}"/>
              </a:ext>
            </a:extLst>
          </p:cNvPr>
          <p:cNvSpPr txBox="1">
            <a:spLocks/>
          </p:cNvSpPr>
          <p:nvPr/>
        </p:nvSpPr>
        <p:spPr>
          <a:xfrm>
            <a:off x="8451605" y="1412488"/>
            <a:ext cx="3427283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Jupyter-specific</a:t>
            </a:r>
          </a:p>
          <a:p>
            <a:r>
              <a:rPr lang="en-US" sz="2000" dirty="0"/>
              <a:t>Break out of proprietary SOC tools constraints</a:t>
            </a:r>
          </a:p>
          <a:p>
            <a:pPr lvl="1"/>
            <a:r>
              <a:rPr lang="en-US" sz="1600" dirty="0"/>
              <a:t>Control your own workflow</a:t>
            </a:r>
          </a:p>
          <a:p>
            <a:pPr lvl="1"/>
            <a:r>
              <a:rPr lang="en-US" sz="1600" dirty="0"/>
              <a:t>Visualizations</a:t>
            </a:r>
          </a:p>
          <a:p>
            <a:pPr lvl="1"/>
            <a:r>
              <a:rPr lang="en-US" sz="1600" dirty="0"/>
              <a:t>Analysis</a:t>
            </a:r>
          </a:p>
          <a:p>
            <a:r>
              <a:rPr lang="en-US" sz="2000" dirty="0"/>
              <a:t>NB Format</a:t>
            </a:r>
          </a:p>
          <a:p>
            <a:pPr lvl="1"/>
            <a:r>
              <a:rPr lang="en-US" sz="1600" dirty="0"/>
              <a:t>Blend text/code/visualization</a:t>
            </a:r>
          </a:p>
          <a:p>
            <a:pPr lvl="1"/>
            <a:r>
              <a:rPr lang="en-US" sz="1600" dirty="0"/>
              <a:t>Auto-saving progress</a:t>
            </a:r>
          </a:p>
          <a:p>
            <a:pPr lvl="1"/>
            <a:r>
              <a:rPr lang="en-US" sz="1600" dirty="0"/>
              <a:t>Shareable document format</a:t>
            </a:r>
          </a:p>
          <a:p>
            <a:r>
              <a:rPr lang="en-US" sz="2000" dirty="0"/>
              <a:t>Re-use of notebooks</a:t>
            </a:r>
          </a:p>
          <a:p>
            <a:endParaRPr lang="en-US" sz="2000" dirty="0"/>
          </a:p>
          <a:p>
            <a:endParaRPr lang="en-US" sz="20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80A21B-3BFE-4B79-B35D-D93C17A8A4BD}"/>
              </a:ext>
            </a:extLst>
          </p:cNvPr>
          <p:cNvSpPr txBox="1"/>
          <p:nvPr/>
        </p:nvSpPr>
        <p:spPr>
          <a:xfrm>
            <a:off x="4294293" y="6015751"/>
            <a:ext cx="477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https://infosecjupyterthon.com</a:t>
            </a:r>
            <a:r>
              <a:rPr lang="en-US" sz="2400" dirty="0"/>
              <a:t> </a:t>
            </a:r>
          </a:p>
        </p:txBody>
      </p:sp>
      <p:pic>
        <p:nvPicPr>
          <p:cNvPr id="8" name="Picture 7" descr="Logo image for the InfoSec Jupyter-thon web site.">
            <a:extLst>
              <a:ext uri="{FF2B5EF4-FFF2-40B4-BE49-F238E27FC236}">
                <a16:creationId xmlns:a16="http://schemas.microsoft.com/office/drawing/2014/main" id="{B0847085-7E06-4BC1-9C54-EBBDC198B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7" t="5082"/>
          <a:stretch/>
        </p:blipFill>
        <p:spPr>
          <a:xfrm>
            <a:off x="4380783" y="740380"/>
            <a:ext cx="5440805" cy="50018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9039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CA586-B62E-4265-AB28-A1EC5E06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374" y="1412488"/>
            <a:ext cx="3373120" cy="1554376"/>
          </a:xfrm>
        </p:spPr>
        <p:txBody>
          <a:bodyPr anchor="t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Where there are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AE9E29-CB73-45A4-B8BB-3F767C2845B3}"/>
              </a:ext>
            </a:extLst>
          </p:cNvPr>
          <p:cNvSpPr txBox="1"/>
          <p:nvPr/>
        </p:nvSpPr>
        <p:spPr>
          <a:xfrm>
            <a:off x="616374" y="2005051"/>
            <a:ext cx="12204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gaps</a:t>
            </a:r>
          </a:p>
        </p:txBody>
      </p:sp>
      <p:grpSp>
        <p:nvGrpSpPr>
          <p:cNvPr id="25" name="Group 24" descr="Build graphic that strikes out the work &quot;gaps&quot; in the title &quot;Where there are gaps&quot; and replaces with the word &quot;opportunities&quot;.&#10;The corrected title reads &quot;Where there are opportunities&quot;">
            <a:extLst>
              <a:ext uri="{FF2B5EF4-FFF2-40B4-BE49-F238E27FC236}">
                <a16:creationId xmlns:a16="http://schemas.microsoft.com/office/drawing/2014/main" id="{0CF0E4EF-3596-4789-B1AC-3CEC3E9FD720}"/>
              </a:ext>
            </a:extLst>
          </p:cNvPr>
          <p:cNvGrpSpPr/>
          <p:nvPr/>
        </p:nvGrpSpPr>
        <p:grpSpPr>
          <a:xfrm>
            <a:off x="542695" y="2094834"/>
            <a:ext cx="3343919" cy="1325989"/>
            <a:chOff x="542695" y="2094834"/>
            <a:chExt cx="3343919" cy="13259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9127CA-5246-4BAA-BA6B-A572DCEAEC49}"/>
                </a:ext>
              </a:extLst>
            </p:cNvPr>
            <p:cNvSpPr txBox="1"/>
            <p:nvPr/>
          </p:nvSpPr>
          <p:spPr>
            <a:xfrm>
              <a:off x="616374" y="2712937"/>
              <a:ext cx="327024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opportunities</a:t>
              </a:r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522B5CD-9F0A-4006-A566-63B8DAC9862B}"/>
                </a:ext>
              </a:extLst>
            </p:cNvPr>
            <p:cNvCxnSpPr>
              <a:cxnSpLocks/>
            </p:cNvCxnSpPr>
            <p:nvPr/>
          </p:nvCxnSpPr>
          <p:spPr>
            <a:xfrm>
              <a:off x="542695" y="2094834"/>
              <a:ext cx="1220479" cy="61810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697DD3-A760-4DF7-AA2D-CEFFCA4244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374" y="2150533"/>
              <a:ext cx="1046889" cy="56240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C9B7C-06BE-46CF-ACC5-5317333A2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19" y="1412492"/>
            <a:ext cx="3427283" cy="3489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Many Jupyter and Python features shaped by origins in Scientific and Data Science worlds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b="1" i="1" dirty="0"/>
          </a:p>
          <a:p>
            <a:pPr marL="0" indent="0">
              <a:buNone/>
            </a:pPr>
            <a:endParaRPr lang="en-US" sz="2000" b="1" i="1" dirty="0"/>
          </a:p>
          <a:p>
            <a:pPr marL="0" indent="0">
              <a:buNone/>
            </a:pPr>
            <a:r>
              <a:rPr lang="en-US" sz="2000" dirty="0"/>
              <a:t>I want to break us out of the proprietary world of SIEMs but Jupyter/Python seems hard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B622E9-DC2C-4135-A099-16BE7C397299}"/>
              </a:ext>
            </a:extLst>
          </p:cNvPr>
          <p:cNvSpPr txBox="1"/>
          <p:nvPr/>
        </p:nvSpPr>
        <p:spPr>
          <a:xfrm>
            <a:off x="9311794" y="823666"/>
            <a:ext cx="160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InfoSec Analyst</a:t>
            </a:r>
          </a:p>
        </p:txBody>
      </p:sp>
      <p:graphicFrame>
        <p:nvGraphicFramePr>
          <p:cNvPr id="26" name="Diagram 25" descr="Data needs&#10;- Has many log sources&#10;- Needs Template queries&#10;- Needs consistent data access patterns&#10;- Needs specialized data - e.g. threat intelligence&#10;Analytics&#10;- Data is predominantly text (not numbers)&#10;Vizualizations&#10;- Bar/line charts not too useful&#10;- Domain-specific visualizations needed&#10;">
            <a:extLst>
              <a:ext uri="{FF2B5EF4-FFF2-40B4-BE49-F238E27FC236}">
                <a16:creationId xmlns:a16="http://schemas.microsoft.com/office/drawing/2014/main" id="{E078E56A-05D5-426E-9F87-3430FC349D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243981"/>
              </p:ext>
            </p:extLst>
          </p:nvPr>
        </p:nvGraphicFramePr>
        <p:xfrm>
          <a:off x="8072139" y="1446798"/>
          <a:ext cx="3577166" cy="1993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8" name="Diagram 27" descr="High bar for entry to notebooks&#10;- Learning curve&#10;- The concept of coding can be intimidating&#10;- Sample notebooks with big blocks of code can be intimidating&#10;">
            <a:extLst>
              <a:ext uri="{FF2B5EF4-FFF2-40B4-BE49-F238E27FC236}">
                <a16:creationId xmlns:a16="http://schemas.microsoft.com/office/drawing/2014/main" id="{3FC36C5F-6F19-4F7E-9534-7890CD1883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715203"/>
              </p:ext>
            </p:extLst>
          </p:nvPr>
        </p:nvGraphicFramePr>
        <p:xfrm>
          <a:off x="8072139" y="3947668"/>
          <a:ext cx="3577166" cy="846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72D8BF-2CBD-4D2E-9994-16BF009AFBDD}"/>
              </a:ext>
            </a:extLst>
          </p:cNvPr>
          <p:cNvSpPr txBox="1"/>
          <p:nvPr/>
        </p:nvSpPr>
        <p:spPr>
          <a:xfrm>
            <a:off x="4380855" y="6224806"/>
            <a:ext cx="58975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SIEM: Security Information and Event Management</a:t>
            </a:r>
            <a:br>
              <a:rPr lang="en-US" sz="1400" dirty="0"/>
            </a:br>
            <a:r>
              <a:rPr lang="en-US" sz="1400" dirty="0">
                <a:hlinkClick r:id="rId12"/>
              </a:rPr>
              <a:t>https://en.wikipedia.org/wiki/Security_information_and_event_management</a:t>
            </a:r>
            <a:r>
              <a:rPr lang="en-US" sz="1400" dirty="0"/>
              <a:t>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9567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21368B0E-1751-478F-B332-B161D733F8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57E11895-86FE-4B41-9A99-1570A24D8C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6A63D0F2-A2BE-4CC9-87B7-FAD1056DC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495486A7-8C0C-4745-ABDC-D468361C22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58449062-4A0C-48B6-B8D0-B5680F473C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248820EB-8FEA-436D-8087-6A5955524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21E6F0F0-36FE-4501-A4F2-611BE31BF6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6FABF89D-7CF1-413C-B375-47B01F0667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dgm id="{95D8B831-6D02-432E-A0BF-5FB0C0642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Graphic spid="26" grpId="0" uiExpand="1">
        <p:bldSub>
          <a:bldDgm bld="one"/>
        </p:bldSub>
      </p:bldGraphic>
      <p:bldGraphic spid="28" grpId="0">
        <p:bldAsOne/>
      </p:bldGraphic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CA586-B62E-4265-AB28-A1EC5E06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374" y="1412488"/>
            <a:ext cx="3373120" cy="4363844"/>
          </a:xfrm>
        </p:spPr>
        <p:txBody>
          <a:bodyPr anchor="t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MSTICPy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C9B7C-06BE-46CF-ACC5-5317333A2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toolset for cyber security investigators/hunters</a:t>
            </a:r>
          </a:p>
          <a:p>
            <a:pPr marL="0" indent="0">
              <a:buNone/>
            </a:pPr>
            <a:r>
              <a:rPr lang="en-US" sz="2000" dirty="0"/>
              <a:t>Open source</a:t>
            </a:r>
          </a:p>
          <a:p>
            <a:pPr marL="0" indent="0">
              <a:buNone/>
            </a:pPr>
            <a:r>
              <a:rPr lang="en-US" sz="2000" dirty="0"/>
              <a:t>Jupyter notebooks but also Python apps and scripts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61190-1394-4A08-B84E-8A8D1E3C0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7"/>
            <a:ext cx="3197701" cy="43638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Main components:</a:t>
            </a:r>
          </a:p>
          <a:p>
            <a:r>
              <a:rPr lang="en-US" sz="2000" dirty="0"/>
              <a:t>Data access &amp; queries</a:t>
            </a:r>
          </a:p>
          <a:p>
            <a:r>
              <a:rPr lang="en-US" sz="2000" dirty="0"/>
              <a:t>Enrichment</a:t>
            </a:r>
          </a:p>
          <a:p>
            <a:r>
              <a:rPr lang="en-US" sz="2000" dirty="0"/>
              <a:t>Visualizations</a:t>
            </a:r>
          </a:p>
          <a:p>
            <a:r>
              <a:rPr lang="en-US" sz="2000" dirty="0"/>
              <a:t>Analysis</a:t>
            </a:r>
            <a:endParaRPr lang="en-US" sz="1800" dirty="0"/>
          </a:p>
          <a:p>
            <a:endParaRPr lang="en-US" sz="1900" dirty="0"/>
          </a:p>
          <a:p>
            <a:endParaRPr lang="en-US" sz="1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2D8BF-2CBD-4D2E-9994-16BF009AFBDD}"/>
              </a:ext>
            </a:extLst>
          </p:cNvPr>
          <p:cNvSpPr txBox="1"/>
          <p:nvPr/>
        </p:nvSpPr>
        <p:spPr>
          <a:xfrm>
            <a:off x="4380782" y="5246467"/>
            <a:ext cx="37635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800" dirty="0" err="1"/>
              <a:t>MSTICPy</a:t>
            </a:r>
            <a:r>
              <a:rPr lang="en-US" sz="1800" dirty="0"/>
              <a:t> GitHub</a:t>
            </a:r>
            <a:br>
              <a:rPr lang="en-US" sz="1800" dirty="0"/>
            </a:br>
            <a:r>
              <a:rPr lang="en-US" dirty="0">
                <a:hlinkClick r:id="rId2"/>
              </a:rPr>
              <a:t>https://github.com/microsoft/msticpy</a:t>
            </a:r>
            <a:br>
              <a:rPr lang="en-US" dirty="0"/>
            </a:br>
            <a:r>
              <a:rPr lang="en-US" dirty="0"/>
              <a:t> </a:t>
            </a:r>
          </a:p>
          <a:p>
            <a:pPr lvl="0"/>
            <a:r>
              <a:rPr lang="en-US" dirty="0" err="1"/>
              <a:t>MSTICPy</a:t>
            </a:r>
            <a:r>
              <a:rPr lang="en-US" dirty="0"/>
              <a:t> Docs</a:t>
            </a:r>
          </a:p>
          <a:p>
            <a:pPr lvl="0"/>
            <a:r>
              <a:rPr lang="en-US" dirty="0">
                <a:hlinkClick r:id="rId3"/>
              </a:rPr>
              <a:t>https://msticpy.readthedocs.io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63EF3B-FB76-4247-BAC5-646ACC659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154" y="4761743"/>
            <a:ext cx="2284243" cy="13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9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5A79E-23A6-4AAC-A8DD-0B7451443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4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100" dirty="0">
                <a:solidFill>
                  <a:schemeClr val="bg1"/>
                </a:solidFill>
              </a:rPr>
              <a:t>Data Providers </a:t>
            </a:r>
            <a:br>
              <a:rPr lang="en-US" sz="41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(Config-driven </a:t>
            </a:r>
            <a:r>
              <a:rPr lang="en-US" sz="2800" dirty="0" err="1">
                <a:solidFill>
                  <a:schemeClr val="bg1"/>
                </a:solidFill>
              </a:rPr>
              <a:t>func</a:t>
            </a:r>
            <a:r>
              <a:rPr lang="en-US" sz="2800" dirty="0">
                <a:solidFill>
                  <a:schemeClr val="bg1"/>
                </a:solidFill>
              </a:rPr>
              <a:t> creation)</a:t>
            </a:r>
            <a:endParaRPr lang="en-US" sz="4100" dirty="0">
              <a:solidFill>
                <a:schemeClr val="bg1"/>
              </a:solidFill>
            </a:endParaRPr>
          </a:p>
        </p:txBody>
      </p:sp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6ACF7B81-B75D-4E59-9D30-CB5C653A4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45DE-9E6A-402B-8CD2-99F7D482B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719" y="641615"/>
            <a:ext cx="7289799" cy="55334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i="1" dirty="0"/>
              <a:t>Without big data, you are blind and deaf and in the middle of a freeway.</a:t>
            </a:r>
          </a:p>
          <a:p>
            <a:pPr marL="457200" lvl="1" indent="0">
              <a:buNone/>
            </a:pPr>
            <a:r>
              <a:rPr lang="en-US" dirty="0"/>
              <a:t>Geoffrey Moore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In God we trust, all others bring data.</a:t>
            </a:r>
          </a:p>
          <a:p>
            <a:pPr marL="457200" lvl="1" indent="0">
              <a:buNone/>
            </a:pPr>
            <a:r>
              <a:rPr lang="en-US" dirty="0"/>
              <a:t>W Edwards Deming</a:t>
            </a:r>
          </a:p>
        </p:txBody>
      </p:sp>
    </p:spTree>
    <p:extLst>
      <p:ext uri="{BB962C8B-B14F-4D97-AF65-F5344CB8AC3E}">
        <p14:creationId xmlns:p14="http://schemas.microsoft.com/office/powerpoint/2010/main" val="1627420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CA586-B62E-4265-AB28-A1EC5E06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C9B7C-06BE-46CF-ACC5-5317333A2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Analysts need </a:t>
            </a:r>
            <a:r>
              <a:rPr lang="en-US" sz="2000" b="1" i="1" dirty="0"/>
              <a:t>lots</a:t>
            </a:r>
            <a:r>
              <a:rPr lang="en-US" sz="2000" dirty="0"/>
              <a:t> of data, often from </a:t>
            </a:r>
            <a:r>
              <a:rPr lang="en-US" sz="2000" b="1" i="1" dirty="0"/>
              <a:t>lots</a:t>
            </a:r>
            <a:r>
              <a:rPr lang="en-US" sz="2000" dirty="0"/>
              <a:t> of different places</a:t>
            </a:r>
          </a:p>
          <a:p>
            <a:r>
              <a:rPr lang="en-US" sz="2000" dirty="0"/>
              <a:t>Extensible data provider drivers masking:</a:t>
            </a:r>
          </a:p>
          <a:p>
            <a:pPr lvl="1"/>
            <a:r>
              <a:rPr lang="en-US" sz="1600" dirty="0"/>
              <a:t>Different access methods</a:t>
            </a:r>
          </a:p>
          <a:p>
            <a:pPr lvl="1"/>
            <a:r>
              <a:rPr lang="en-US" sz="1600" dirty="0"/>
              <a:t>Different query languages</a:t>
            </a:r>
          </a:p>
          <a:p>
            <a:pPr lvl="1"/>
            <a:r>
              <a:rPr lang="en-US" sz="1600" dirty="0"/>
              <a:t>Different authentication requirements</a:t>
            </a:r>
          </a:p>
          <a:p>
            <a:r>
              <a:rPr lang="en-US" sz="2000" dirty="0"/>
              <a:t>Parameterized queries</a:t>
            </a:r>
          </a:p>
          <a:p>
            <a:r>
              <a:rPr lang="en-US" sz="2000" dirty="0"/>
              <a:t>Returns pandas </a:t>
            </a:r>
            <a:r>
              <a:rPr lang="en-US" sz="2000" dirty="0" err="1"/>
              <a:t>DataFrame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A2B70-1117-422B-B357-7FB0A1E01F64}"/>
              </a:ext>
            </a:extLst>
          </p:cNvPr>
          <p:cNvSpPr txBox="1"/>
          <p:nvPr/>
        </p:nvSpPr>
        <p:spPr>
          <a:xfrm>
            <a:off x="4419600" y="5621867"/>
            <a:ext cx="3974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Drivers: </a:t>
            </a:r>
            <a:r>
              <a:rPr lang="en-US" dirty="0" err="1"/>
              <a:t>MSSentinel</a:t>
            </a:r>
            <a:r>
              <a:rPr lang="en-US" dirty="0"/>
              <a:t>, </a:t>
            </a:r>
            <a:r>
              <a:rPr lang="en-US" dirty="0" err="1"/>
              <a:t>MSDefender</a:t>
            </a:r>
            <a:r>
              <a:rPr lang="en-US" dirty="0"/>
              <a:t>,</a:t>
            </a:r>
          </a:p>
          <a:p>
            <a:r>
              <a:rPr lang="en-US" dirty="0"/>
              <a:t>Splunk, MSGraph, </a:t>
            </a:r>
            <a:r>
              <a:rPr lang="en-US" dirty="0" err="1"/>
              <a:t>Sumologic</a:t>
            </a:r>
            <a:r>
              <a:rPr lang="en-US" dirty="0"/>
              <a:t>, </a:t>
            </a:r>
            <a:r>
              <a:rPr lang="en-US" dirty="0" err="1"/>
              <a:t>OTRFData</a:t>
            </a:r>
            <a:r>
              <a:rPr lang="en-US" dirty="0"/>
              <a:t>,</a:t>
            </a:r>
          </a:p>
          <a:p>
            <a:r>
              <a:rPr lang="en-US" dirty="0" err="1"/>
              <a:t>LocalData</a:t>
            </a:r>
            <a:r>
              <a:rPr lang="en-US" dirty="0"/>
              <a:t>, …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61190-1394-4A08-B84E-8A8D1E3C0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678675"/>
            <a:ext cx="3197701" cy="4097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Our solution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800" dirty="0"/>
              <a:t>Based on Intake - </a:t>
            </a:r>
            <a:r>
              <a:rPr lang="en-US" sz="1800" dirty="0">
                <a:hlinkClick r:id="rId2"/>
              </a:rPr>
              <a:t>https://intake.readthedocs.io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900" dirty="0"/>
          </a:p>
          <a:p>
            <a:endParaRPr lang="en-US" sz="1900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DD841CAF-E85D-4A1B-AB24-B4BB2CFEF5C8}"/>
              </a:ext>
            </a:extLst>
          </p:cNvPr>
          <p:cNvSpPr txBox="1">
            <a:spLocks/>
          </p:cNvSpPr>
          <p:nvPr/>
        </p:nvSpPr>
        <p:spPr>
          <a:xfrm>
            <a:off x="8300603" y="2174093"/>
            <a:ext cx="3718526" cy="224323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qp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QueryProvider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600" i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driver_name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qp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.connect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600" i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connection_string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qp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.list_queries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run a query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qp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600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query_name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6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params…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25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build="p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CA586-B62E-4265-AB28-A1EC5E06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983173" cy="4363844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providers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C9B7C-06BE-46CF-ACC5-5317333A2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Built-in queries - declarative (YAML)</a:t>
            </a:r>
          </a:p>
          <a:p>
            <a:r>
              <a:rPr lang="en-US" sz="2000" dirty="0"/>
              <a:t>Invoke as Python functions</a:t>
            </a:r>
          </a:p>
          <a:p>
            <a:r>
              <a:rPr lang="en-US" sz="2000" dirty="0"/>
              <a:t>Informative doc strings</a:t>
            </a:r>
          </a:p>
          <a:p>
            <a:r>
              <a:rPr lang="en-US" sz="2000" dirty="0"/>
              <a:t>Query time management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YAML file showing query definition. It contains:&#10;- a heading &quot;sources&quot;&#10;- a sub-heading &quot;list_host_processes&quot;&#10;The query is defined under that with the major sections being &#10;1. the query text itself. The query contains replacable parameters - surrounded by curly braces - in the body of the query: &quot;table&quot;, &quot;start&quot;, &quot;end&quot;, &quot;host name&quot; and &quot;add query items&quot;.&#10;2. The parameter definitions.&#10;Each parameter has a description and a type. One parameter definition for &quot;host name&quot; is shown">
            <a:extLst>
              <a:ext uri="{FF2B5EF4-FFF2-40B4-BE49-F238E27FC236}">
                <a16:creationId xmlns:a16="http://schemas.microsoft.com/office/drawing/2014/main" id="{904345EE-4782-4958-BB4A-A8C2260CB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560" y="2184714"/>
            <a:ext cx="4762738" cy="3105889"/>
          </a:xfrm>
          <a:prstGeom prst="rect">
            <a:avLst/>
          </a:prstGeom>
        </p:spPr>
      </p:pic>
      <p:pic>
        <p:nvPicPr>
          <p:cNvPr id="15" name="Picture 14" descr="Shows a Mystic Pie query being run with the host name parameter specified.&#10;The output is a table of process events for the host specified in the host name parameter.">
            <a:extLst>
              <a:ext uri="{FF2B5EF4-FFF2-40B4-BE49-F238E27FC236}">
                <a16:creationId xmlns:a16="http://schemas.microsoft.com/office/drawing/2014/main" id="{AA890DF9-6EE1-4F42-8D73-7678EB90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618" y="3738483"/>
            <a:ext cx="7810708" cy="2478881"/>
          </a:xfrm>
          <a:prstGeom prst="rect">
            <a:avLst/>
          </a:prstGeom>
        </p:spPr>
      </p:pic>
      <p:pic>
        <p:nvPicPr>
          <p:cNvPr id="13" name="Picture 12" descr="Shows the help text displayed when using the Python help function on one of the query methods (list host processes).&#10;It shows the query description and descriptions and types of each parameter.">
            <a:extLst>
              <a:ext uri="{FF2B5EF4-FFF2-40B4-BE49-F238E27FC236}">
                <a16:creationId xmlns:a16="http://schemas.microsoft.com/office/drawing/2014/main" id="{85548C60-9DB1-41AA-94E0-87BB1D36A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626" y="1670583"/>
            <a:ext cx="4372607" cy="3623421"/>
          </a:xfrm>
          <a:prstGeom prst="rect">
            <a:avLst/>
          </a:prstGeom>
        </p:spPr>
      </p:pic>
      <p:pic>
        <p:nvPicPr>
          <p:cNvPr id="11" name="Picture 10" descr="A widget to set the default time boundaries for the queries. It shows origin date and time, a slider to control the time range and fields that show the resultant query start and end times.&#10;">
            <a:extLst>
              <a:ext uri="{FF2B5EF4-FFF2-40B4-BE49-F238E27FC236}">
                <a16:creationId xmlns:a16="http://schemas.microsoft.com/office/drawing/2014/main" id="{4AA25294-5EE7-4419-B4AC-05AFD7B6D2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8" t="2471"/>
          <a:stretch/>
        </p:blipFill>
        <p:spPr>
          <a:xfrm>
            <a:off x="4506768" y="4047067"/>
            <a:ext cx="6815713" cy="2695995"/>
          </a:xfrm>
          <a:prstGeom prst="rect">
            <a:avLst/>
          </a:prstGeom>
        </p:spPr>
      </p:pic>
      <p:pic>
        <p:nvPicPr>
          <p:cNvPr id="19" name="Picture 18" descr="Show the previously display YAML definition for the query.">
            <a:extLst>
              <a:ext uri="{FF2B5EF4-FFF2-40B4-BE49-F238E27FC236}">
                <a16:creationId xmlns:a16="http://schemas.microsoft.com/office/drawing/2014/main" id="{DC1EC1EA-E598-468A-8CF8-1A9BD6C0A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99" y="114938"/>
            <a:ext cx="5385077" cy="3511730"/>
          </a:xfrm>
          <a:prstGeom prst="rect">
            <a:avLst/>
          </a:prstGeom>
        </p:spPr>
      </p:pic>
      <p:sp>
        <p:nvSpPr>
          <p:cNvPr id="20" name="Rectangle 19" descr="Rectangle highlights the &quot;start&quot; and &quot;end&quot; parameters in the query definition where the query time widget will inject the start and end times for the query.">
            <a:extLst>
              <a:ext uri="{FF2B5EF4-FFF2-40B4-BE49-F238E27FC236}">
                <a16:creationId xmlns:a16="http://schemas.microsoft.com/office/drawing/2014/main" id="{30720A02-E789-4720-93FA-09D5F3C4261C}"/>
              </a:ext>
            </a:extLst>
          </p:cNvPr>
          <p:cNvSpPr/>
          <p:nvPr/>
        </p:nvSpPr>
        <p:spPr>
          <a:xfrm>
            <a:off x="10236337" y="1667182"/>
            <a:ext cx="1536700" cy="44919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1080</Words>
  <Application>Microsoft Office PowerPoint</Application>
  <PresentationFormat>Widescreen</PresentationFormat>
  <Paragraphs>278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helvetica neue</vt:lpstr>
      <vt:lpstr>Office Theme</vt:lpstr>
      <vt:lpstr>Cyber Security Investigations with Jupyter Notebooks</vt:lpstr>
      <vt:lpstr>Jupyter Notebooks, InfoSec &amp; MSTICPy</vt:lpstr>
      <vt:lpstr>Companion notebook</vt:lpstr>
      <vt:lpstr>What is great about Jupyter for Infosec?</vt:lpstr>
      <vt:lpstr>Where there are </vt:lpstr>
      <vt:lpstr>MSTICPy</vt:lpstr>
      <vt:lpstr>Data Providers  (Config-driven func creation)</vt:lpstr>
      <vt:lpstr>Data providers</vt:lpstr>
      <vt:lpstr>Data providers requirements</vt:lpstr>
      <vt:lpstr>Demo  Config-driven functions</vt:lpstr>
      <vt:lpstr>Enrichment (wrapping functions)</vt:lpstr>
      <vt:lpstr>Entities and context examples</vt:lpstr>
      <vt:lpstr>Ideal enrichment functions</vt:lpstr>
      <vt:lpstr>Our initial approach</vt:lpstr>
      <vt:lpstr>Entity-centric pivot functions</vt:lpstr>
      <vt:lpstr>Demo  Pivot mechanism</vt:lpstr>
      <vt:lpstr>Visualization </vt:lpstr>
      <vt:lpstr>Visualization Requirements</vt:lpstr>
      <vt:lpstr>Visualization in MSTICPy</vt:lpstr>
      <vt:lpstr>Demo  Visualization</vt:lpstr>
      <vt:lpstr>Compos-ability </vt:lpstr>
      <vt:lpstr>Standing on the shoulders of giant (pandas)</vt:lpstr>
      <vt:lpstr>Demo  Composable functions</vt:lpstr>
      <vt:lpstr>Conclusion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2022-01-24T23:25:09Z</dcterms:created>
  <dcterms:modified xsi:type="dcterms:W3CDTF">2022-01-24T23:25:21Z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2022-01-24T23:25:21Z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e28bbcc1-e8c2-41fd-8d78-0574b9b6aec5</vt:lpwstr>
  </property>
  <property fmtid="{D5CDD505-2E9C-101B-9397-08002B2CF9AE}" pid="8" name="MSIP_Label_f42aa342-8706-4288-bd11-ebb85995028c_ContentBits">
    <vt:lpwstr>0</vt:lpwstr>
  </property>
</Properties>
</file>